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75_7B319D3.xml" ContentType="application/vnd.ms-powerpoint.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omments/modernComment_197_E3115721.xml" ContentType="application/vnd.ms-powerpoint.comment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18B_5DACED7.xml" ContentType="application/vnd.ms-powerpoint.comments+xml"/>
  <Override PartName="/ppt/notesSlides/notesSlide29.xml" ContentType="application/vnd.openxmlformats-officedocument.presentationml.notesSlide+xml"/>
  <Override PartName="/ppt/comments/modernComment_168_517C7ABB.xml" ContentType="application/vnd.ms-powerpoint.comment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821" r:id="rId1"/>
  </p:sldMasterIdLst>
  <p:notesMasterIdLst>
    <p:notesMasterId r:id="rId37"/>
  </p:notesMasterIdLst>
  <p:sldIdLst>
    <p:sldId id="259" r:id="rId2"/>
    <p:sldId id="324" r:id="rId3"/>
    <p:sldId id="325" r:id="rId4"/>
    <p:sldId id="279" r:id="rId5"/>
    <p:sldId id="280" r:id="rId6"/>
    <p:sldId id="375" r:id="rId7"/>
    <p:sldId id="406" r:id="rId8"/>
    <p:sldId id="397" r:id="rId9"/>
    <p:sldId id="383" r:id="rId10"/>
    <p:sldId id="398" r:id="rId11"/>
    <p:sldId id="373" r:id="rId12"/>
    <p:sldId id="399" r:id="rId13"/>
    <p:sldId id="400" r:id="rId14"/>
    <p:sldId id="386" r:id="rId15"/>
    <p:sldId id="401" r:id="rId16"/>
    <p:sldId id="402" r:id="rId17"/>
    <p:sldId id="388" r:id="rId18"/>
    <p:sldId id="403" r:id="rId19"/>
    <p:sldId id="404" r:id="rId20"/>
    <p:sldId id="391" r:id="rId21"/>
    <p:sldId id="405" r:id="rId22"/>
    <p:sldId id="396" r:id="rId23"/>
    <p:sldId id="407" r:id="rId24"/>
    <p:sldId id="408" r:id="rId25"/>
    <p:sldId id="412" r:id="rId26"/>
    <p:sldId id="376" r:id="rId27"/>
    <p:sldId id="410" r:id="rId28"/>
    <p:sldId id="395" r:id="rId29"/>
    <p:sldId id="414" r:id="rId30"/>
    <p:sldId id="360" r:id="rId31"/>
    <p:sldId id="381" r:id="rId32"/>
    <p:sldId id="344" r:id="rId33"/>
    <p:sldId id="416" r:id="rId34"/>
    <p:sldId id="352" r:id="rId35"/>
    <p:sldId id="335" r:id="rId36"/>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A6058322-052A-0E3B-AE49-0E68FFEEC842}" name="ליזה שבצ'קה" initials="LS" userId="S::Liza.Shvachka@e.braude.ac.il::7753e0b0-8743-4151-b30b-fc0432ae29b1" providerId="AD"/>
  <p188:author id="{CE959A6B-54D6-B707-FFB2-BE0072AAA467}" name="אבישי הרשקוביץ" initials="אה" userId="S::avishai.hershkovitz@e.braude.ac.il::3279f39e-c8f2-4c92-bc87-c5839d5aaf9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9F"/>
    <a:srgbClr val="5D5DAE"/>
    <a:srgbClr val="6666B3"/>
    <a:srgbClr val="E9FFB9"/>
    <a:srgbClr val="8CB0E1"/>
    <a:srgbClr val="444444"/>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סגנון ביניים 2 - הדגשה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E171933-4619-4E11-9A3F-F7608DF75F80}" styleName="סגנון ביניים 1 - הדגשה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073A0DAA-6AF3-43AB-8588-CEC1D06C72B9}" styleName="סגנון ביניים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סגנון ביניים 2 - הדגשה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סגנון ביניים 2 - הדגשה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סגנון בהיר 1 - הדגשה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4B1156A-380E-4F78-BDF5-A606A8083BF9}" styleName="סגנון ביניים 4 - הדגשה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EB344D84-9AFB-497E-A393-DC336BA19D2E}" styleName="סגנון ביניים 3 - הדגשה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2833802-FEF1-4C79-8D5D-14CF1EAF98D9}" styleName="סגנון בהיר 2 - הדגשה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0A1B5D5-9B99-4C35-A422-299274C87663}" styleName="סגנון ביניים 1 - הדגשה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סגנון ביניים 1 - הדגשה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DA37D80-6434-44D0-A028-1B22A696006F}" styleName="סגנון בהיר 3 - הדגשה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E8B1032C-EA38-4F05-BA0D-38AFFFC7BED3}" styleName="סגנון בהיר 3 - הדגשה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912C8C85-51F0-491E-9774-3900AFEF0FD7}" styleName="סגנון בהיר 2 - הדגשה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0"/>
    <p:restoredTop sz="68676" autoAdjust="0"/>
  </p:normalViewPr>
  <p:slideViewPr>
    <p:cSldViewPr snapToGrid="0">
      <p:cViewPr varScale="1">
        <p:scale>
          <a:sx n="46" d="100"/>
          <a:sy n="46" d="100"/>
        </p:scale>
        <p:origin x="43"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ליזה שבצ'קה" userId="7753e0b0-8743-4151-b30b-fc0432ae29b1" providerId="ADAL" clId="{AB02D4EB-310F-4DCF-8900-E870E7CD8805}"/>
    <pc:docChg chg="modSld">
      <pc:chgData name="ליזה שבצ'קה" userId="7753e0b0-8743-4151-b30b-fc0432ae29b1" providerId="ADAL" clId="{AB02D4EB-310F-4DCF-8900-E870E7CD8805}" dt="2024-09-21T22:42:31.468" v="47" actId="729"/>
      <pc:docMkLst>
        <pc:docMk/>
      </pc:docMkLst>
      <pc:sldChg chg="modNotesTx">
        <pc:chgData name="ליזה שבצ'קה" userId="7753e0b0-8743-4151-b30b-fc0432ae29b1" providerId="ADAL" clId="{AB02D4EB-310F-4DCF-8900-E870E7CD8805}" dt="2024-09-21T21:48:20.265" v="1" actId="20577"/>
        <pc:sldMkLst>
          <pc:docMk/>
          <pc:sldMk cId="990822689" sldId="279"/>
        </pc:sldMkLst>
      </pc:sldChg>
      <pc:sldChg chg="modNotesTx">
        <pc:chgData name="ליזה שבצ'קה" userId="7753e0b0-8743-4151-b30b-fc0432ae29b1" providerId="ADAL" clId="{AB02D4EB-310F-4DCF-8900-E870E7CD8805}" dt="2024-09-21T22:17:35.210" v="14"/>
        <pc:sldMkLst>
          <pc:docMk/>
          <pc:sldMk cId="1447801800" sldId="280"/>
        </pc:sldMkLst>
      </pc:sldChg>
      <pc:sldChg chg="modNotesTx">
        <pc:chgData name="ליזה שבצ'קה" userId="7753e0b0-8743-4151-b30b-fc0432ae29b1" providerId="ADAL" clId="{AB02D4EB-310F-4DCF-8900-E870E7CD8805}" dt="2024-09-21T21:48:15.365" v="0" actId="20577"/>
        <pc:sldMkLst>
          <pc:docMk/>
          <pc:sldMk cId="1840567827" sldId="325"/>
        </pc:sldMkLst>
      </pc:sldChg>
      <pc:sldChg chg="mod modShow modNotesTx">
        <pc:chgData name="ליזה שבצ'קה" userId="7753e0b0-8743-4151-b30b-fc0432ae29b1" providerId="ADAL" clId="{AB02D4EB-310F-4DCF-8900-E870E7CD8805}" dt="2024-09-21T22:42:28.405" v="46" actId="729"/>
        <pc:sldMkLst>
          <pc:docMk/>
          <pc:sldMk cId="3944582565" sldId="344"/>
        </pc:sldMkLst>
      </pc:sldChg>
      <pc:sldChg chg="modNotesTx">
        <pc:chgData name="ליזה שבצ'קה" userId="7753e0b0-8743-4151-b30b-fc0432ae29b1" providerId="ADAL" clId="{AB02D4EB-310F-4DCF-8900-E870E7CD8805}" dt="2024-09-21T22:32:16.667" v="24" actId="782"/>
        <pc:sldMkLst>
          <pc:docMk/>
          <pc:sldMk cId="129178067" sldId="373"/>
        </pc:sldMkLst>
      </pc:sldChg>
      <pc:sldChg chg="modNotesTx">
        <pc:chgData name="ליזה שבצ'קה" userId="7753e0b0-8743-4151-b30b-fc0432ae29b1" providerId="ADAL" clId="{AB02D4EB-310F-4DCF-8900-E870E7CD8805}" dt="2024-09-21T22:21:46.582" v="17"/>
        <pc:sldMkLst>
          <pc:docMk/>
          <pc:sldMk cId="53263723" sldId="375"/>
        </pc:sldMkLst>
      </pc:sldChg>
      <pc:sldChg chg="modSp mod modNotesTx">
        <pc:chgData name="ליזה שבצ'קה" userId="7753e0b0-8743-4151-b30b-fc0432ae29b1" providerId="ADAL" clId="{AB02D4EB-310F-4DCF-8900-E870E7CD8805}" dt="2024-09-21T22:42:23.383" v="45" actId="120"/>
        <pc:sldMkLst>
          <pc:docMk/>
          <pc:sldMk cId="684247979" sldId="381"/>
        </pc:sldMkLst>
        <pc:spChg chg="mod">
          <ac:chgData name="ליזה שבצ'קה" userId="7753e0b0-8743-4151-b30b-fc0432ae29b1" providerId="ADAL" clId="{AB02D4EB-310F-4DCF-8900-E870E7CD8805}" dt="2024-09-21T22:39:52.939" v="42" actId="20577"/>
          <ac:spMkLst>
            <pc:docMk/>
            <pc:sldMk cId="684247979" sldId="381"/>
            <ac:spMk id="3" creationId="{D815E952-1045-7312-3FE8-14CE5DCB0B96}"/>
          </ac:spMkLst>
        </pc:spChg>
      </pc:sldChg>
      <pc:sldChg chg="modNotesTx">
        <pc:chgData name="ליזה שבצ'קה" userId="7753e0b0-8743-4151-b30b-fc0432ae29b1" providerId="ADAL" clId="{AB02D4EB-310F-4DCF-8900-E870E7CD8805}" dt="2024-09-21T22:27:18.015" v="21"/>
        <pc:sldMkLst>
          <pc:docMk/>
          <pc:sldMk cId="8696968" sldId="383"/>
        </pc:sldMkLst>
      </pc:sldChg>
      <pc:sldChg chg="modNotesTx">
        <pc:chgData name="ליזה שבצ'קה" userId="7753e0b0-8743-4151-b30b-fc0432ae29b1" providerId="ADAL" clId="{AB02D4EB-310F-4DCF-8900-E870E7CD8805}" dt="2024-09-21T22:30:20.539" v="22"/>
        <pc:sldMkLst>
          <pc:docMk/>
          <pc:sldMk cId="3229377822" sldId="386"/>
        </pc:sldMkLst>
      </pc:sldChg>
      <pc:sldChg chg="modNotesTx">
        <pc:chgData name="ליזה שבצ'קה" userId="7753e0b0-8743-4151-b30b-fc0432ae29b1" providerId="ADAL" clId="{AB02D4EB-310F-4DCF-8900-E870E7CD8805}" dt="2024-09-21T21:48:46.561" v="4" actId="20577"/>
        <pc:sldMkLst>
          <pc:docMk/>
          <pc:sldMk cId="3111932999" sldId="388"/>
        </pc:sldMkLst>
      </pc:sldChg>
      <pc:sldChg chg="modNotesTx">
        <pc:chgData name="ליזה שבצ'קה" userId="7753e0b0-8743-4151-b30b-fc0432ae29b1" providerId="ADAL" clId="{AB02D4EB-310F-4DCF-8900-E870E7CD8805}" dt="2024-09-21T21:48:54.934" v="5" actId="20577"/>
        <pc:sldMkLst>
          <pc:docMk/>
          <pc:sldMk cId="1281175888" sldId="391"/>
        </pc:sldMkLst>
      </pc:sldChg>
      <pc:sldChg chg="modNotesTx">
        <pc:chgData name="ליזה שבצ'קה" userId="7753e0b0-8743-4151-b30b-fc0432ae29b1" providerId="ADAL" clId="{AB02D4EB-310F-4DCF-8900-E870E7CD8805}" dt="2024-09-21T22:37:59.173" v="32" actId="20577"/>
        <pc:sldMkLst>
          <pc:docMk/>
          <pc:sldMk cId="98225879" sldId="395"/>
        </pc:sldMkLst>
      </pc:sldChg>
      <pc:sldChg chg="modNotesTx">
        <pc:chgData name="ליזה שבצ'קה" userId="7753e0b0-8743-4151-b30b-fc0432ae29b1" providerId="ADAL" clId="{AB02D4EB-310F-4DCF-8900-E870E7CD8805}" dt="2024-09-21T21:49:04.067" v="7" actId="20577"/>
        <pc:sldMkLst>
          <pc:docMk/>
          <pc:sldMk cId="2144871015" sldId="396"/>
        </pc:sldMkLst>
      </pc:sldChg>
      <pc:sldChg chg="modNotesTx">
        <pc:chgData name="ליזה שבצ'קה" userId="7753e0b0-8743-4151-b30b-fc0432ae29b1" providerId="ADAL" clId="{AB02D4EB-310F-4DCF-8900-E870E7CD8805}" dt="2024-09-21T22:26:30.646" v="20"/>
        <pc:sldMkLst>
          <pc:docMk/>
          <pc:sldMk cId="2090556505" sldId="397"/>
        </pc:sldMkLst>
      </pc:sldChg>
      <pc:sldChg chg="modNotesTx">
        <pc:chgData name="ליזה שבצ'קה" userId="7753e0b0-8743-4151-b30b-fc0432ae29b1" providerId="ADAL" clId="{AB02D4EB-310F-4DCF-8900-E870E7CD8805}" dt="2024-09-21T21:48:58.946" v="6" actId="20577"/>
        <pc:sldMkLst>
          <pc:docMk/>
          <pc:sldMk cId="1993398876" sldId="405"/>
        </pc:sldMkLst>
      </pc:sldChg>
      <pc:sldChg chg="modNotesTx">
        <pc:chgData name="ליזה שבצ'קה" userId="7753e0b0-8743-4151-b30b-fc0432ae29b1" providerId="ADAL" clId="{AB02D4EB-310F-4DCF-8900-E870E7CD8805}" dt="2024-09-21T21:49:07.564" v="8" actId="20577"/>
        <pc:sldMkLst>
          <pc:docMk/>
          <pc:sldMk cId="3809564449" sldId="407"/>
        </pc:sldMkLst>
      </pc:sldChg>
      <pc:sldChg chg="modNotesTx">
        <pc:chgData name="ליזה שבצ'קה" userId="7753e0b0-8743-4151-b30b-fc0432ae29b1" providerId="ADAL" clId="{AB02D4EB-310F-4DCF-8900-E870E7CD8805}" dt="2024-09-21T21:49:18.573" v="9" actId="20577"/>
        <pc:sldMkLst>
          <pc:docMk/>
          <pc:sldMk cId="3333031280" sldId="408"/>
        </pc:sldMkLst>
      </pc:sldChg>
      <pc:sldChg chg="modNotesTx">
        <pc:chgData name="ליזה שבצ'קה" userId="7753e0b0-8743-4151-b30b-fc0432ae29b1" providerId="ADAL" clId="{AB02D4EB-310F-4DCF-8900-E870E7CD8805}" dt="2024-09-21T21:49:21.650" v="10" actId="20577"/>
        <pc:sldMkLst>
          <pc:docMk/>
          <pc:sldMk cId="3274743878" sldId="412"/>
        </pc:sldMkLst>
      </pc:sldChg>
      <pc:sldChg chg="modNotesTx">
        <pc:chgData name="ליזה שבצ'קה" userId="7753e0b0-8743-4151-b30b-fc0432ae29b1" providerId="ADAL" clId="{AB02D4EB-310F-4DCF-8900-E870E7CD8805}" dt="2024-09-21T22:37:22.401" v="27"/>
        <pc:sldMkLst>
          <pc:docMk/>
          <pc:sldMk cId="1682211541" sldId="414"/>
        </pc:sldMkLst>
      </pc:sldChg>
      <pc:sldChg chg="mod modShow modNotesTx">
        <pc:chgData name="ליזה שבצ'קה" userId="7753e0b0-8743-4151-b30b-fc0432ae29b1" providerId="ADAL" clId="{AB02D4EB-310F-4DCF-8900-E870E7CD8805}" dt="2024-09-21T22:42:31.468" v="47" actId="729"/>
        <pc:sldMkLst>
          <pc:docMk/>
          <pc:sldMk cId="4187269251" sldId="416"/>
        </pc:sldMkLst>
      </pc:sldChg>
    </pc:docChg>
  </pc:docChgLst>
</pc:chgInfo>
</file>

<file path=ppt/comments/modernComment_168_517C7ABB.xml><?xml version="1.0" encoding="utf-8"?>
<p188:cmLst xmlns:a="http://schemas.openxmlformats.org/drawingml/2006/main" xmlns:r="http://schemas.openxmlformats.org/officeDocument/2006/relationships" xmlns:p188="http://schemas.microsoft.com/office/powerpoint/2018/8/main">
  <p188:cm id="{902ADFBA-F46A-4741-A622-5B2C5629234C}" authorId="{CE959A6B-54D6-B707-FFB2-BE0072AAA467}" status="resolved" created="2024-09-19T12:51:04.893" complete="100000">
    <pc:sldMkLst xmlns:pc="http://schemas.microsoft.com/office/powerpoint/2013/main/command">
      <pc:docMk/>
      <pc:sldMk cId="1367112379" sldId="360"/>
    </pc:sldMkLst>
    <p188:txBody>
      <a:bodyPr/>
      <a:lstStyle/>
      <a:p>
        <a:r>
          <a:rPr lang="en-US"/>
          <a:t>להכין סרטון </a:t>
        </a:r>
      </a:p>
    </p188:txBody>
  </p188:cm>
</p188:cmLst>
</file>

<file path=ppt/comments/modernComment_175_7B319D3.xml><?xml version="1.0" encoding="utf-8"?>
<p188:cmLst xmlns:a="http://schemas.openxmlformats.org/drawingml/2006/main" xmlns:r="http://schemas.openxmlformats.org/officeDocument/2006/relationships" xmlns:p188="http://schemas.microsoft.com/office/powerpoint/2018/8/main">
  <p188:cm id="{16D7A3E6-C843-4CF1-AD62-D67399555066}" authorId="{CE959A6B-54D6-B707-FFB2-BE0072AAA467}" status="resolved" created="2024-09-19T12:47:34.839" complete="100000">
    <pc:sldMkLst xmlns:pc="http://schemas.microsoft.com/office/powerpoint/2013/main/command">
      <pc:docMk/>
      <pc:sldMk cId="129178067" sldId="373"/>
    </pc:sldMkLst>
    <p188:txBody>
      <a:bodyPr/>
      <a:lstStyle/>
      <a:p>
        <a:r>
          <a:rPr lang="en-US"/>
          <a:t>לתקן לvalidation </a:t>
        </a:r>
      </a:p>
    </p188:txBody>
    <p188:extLst>
      <p:ext xmlns:p="http://schemas.openxmlformats.org/presentationml/2006/main" uri="{57CB4572-C831-44C2-8A1C-0ADB6CCDFE69}">
        <p223:reactions xmlns:p223="http://schemas.microsoft.com/office/powerpoint/2022/03/main">
          <p223:rxn type="👍">
            <p223:instance time="2024-09-19T13:08:18.149" authorId="{A6058322-052A-0E3B-AE49-0E68FFEEC842}"/>
          </p223:rxn>
        </p223:reactions>
      </p:ext>
    </p188:extLst>
  </p188:cm>
</p188:cmLst>
</file>

<file path=ppt/comments/modernComment_18B_5DACED7.xml><?xml version="1.0" encoding="utf-8"?>
<p188:cmLst xmlns:a="http://schemas.openxmlformats.org/drawingml/2006/main" xmlns:r="http://schemas.openxmlformats.org/officeDocument/2006/relationships" xmlns:p188="http://schemas.microsoft.com/office/powerpoint/2018/8/main">
  <p188:cm id="{1F0E0F93-583C-4B58-A286-D82E7937CCC4}" authorId="{CE959A6B-54D6-B707-FFB2-BE0072AAA467}" status="resolved" created="2024-09-19T12:50:53.080" complete="100000">
    <ac:deMkLst xmlns:ac="http://schemas.microsoft.com/office/drawing/2013/main/command">
      <pc:docMk xmlns:pc="http://schemas.microsoft.com/office/powerpoint/2013/main/command"/>
      <pc:sldMk xmlns:pc="http://schemas.microsoft.com/office/powerpoint/2013/main/command" cId="98225879" sldId="395"/>
      <ac:spMk id="11" creationId="{58712F2A-6888-E3C4-BB16-A7CABA454F99}"/>
    </ac:deMkLst>
    <p188:txBody>
      <a:bodyPr/>
      <a:lstStyle/>
      <a:p>
        <a:r>
          <a:rPr lang="en-US"/>
          <a:t>לשים Mix גם הפוך </a:t>
        </a:r>
      </a:p>
    </p188:txBody>
  </p188:cm>
</p188:cmLst>
</file>

<file path=ppt/comments/modernComment_197_E3115721.xml><?xml version="1.0" encoding="utf-8"?>
<p188:cmLst xmlns:a="http://schemas.openxmlformats.org/drawingml/2006/main" xmlns:r="http://schemas.openxmlformats.org/officeDocument/2006/relationships" xmlns:p188="http://schemas.microsoft.com/office/powerpoint/2018/8/main">
  <p188:cm id="{8B9B6C9D-61B8-4719-816B-12F59C3D8818}" authorId="{CE959A6B-54D6-B707-FFB2-BE0072AAA467}" status="resolved" created="2024-09-19T12:47:00.557" complete="100000">
    <pc:sldMkLst xmlns:pc="http://schemas.microsoft.com/office/powerpoint/2013/main/command">
      <pc:docMk/>
      <pc:sldMk cId="3809564449" sldId="407"/>
    </pc:sldMkLst>
    <p188:txBody>
      <a:bodyPr/>
      <a:lstStyle/>
      <a:p>
        <a:r>
          <a:rPr lang="en-US"/>
          <a:t>להוסיף אחוזים אימון וולידציה וטסט</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DD459D68-358D-49DC-BC01-D0229A7F7D7F}" type="datetimeFigureOut">
              <a:rPr lang="he-IL" smtClean="0"/>
              <a:t>י"ט/אלול/תשפ"ד</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BC193EE1-384E-46B2-9496-DB40D2F14BC0}" type="slidenum">
              <a:rPr lang="he-IL" smtClean="0"/>
              <a:t>‹#›</a:t>
            </a:fld>
            <a:endParaRPr lang="he-IL"/>
          </a:p>
        </p:txBody>
      </p:sp>
    </p:spTree>
    <p:extLst>
      <p:ext uri="{BB962C8B-B14F-4D97-AF65-F5344CB8AC3E}">
        <p14:creationId xmlns:p14="http://schemas.microsoft.com/office/powerpoint/2010/main" val="164078581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a:t>אבישי</a:t>
            </a:r>
          </a:p>
        </p:txBody>
      </p:sp>
      <p:sp>
        <p:nvSpPr>
          <p:cNvPr id="4" name="מציין מיקום של מספר שקופית 3"/>
          <p:cNvSpPr>
            <a:spLocks noGrp="1"/>
          </p:cNvSpPr>
          <p:nvPr>
            <p:ph type="sldNum" sz="quarter" idx="5"/>
          </p:nvPr>
        </p:nvSpPr>
        <p:spPr/>
        <p:txBody>
          <a:bodyPr/>
          <a:lstStyle/>
          <a:p>
            <a:fld id="{BC193EE1-384E-46B2-9496-DB40D2F14BC0}" type="slidenum">
              <a:rPr lang="he-IL" smtClean="0"/>
              <a:t>1</a:t>
            </a:fld>
            <a:endParaRPr lang="he-IL"/>
          </a:p>
        </p:txBody>
      </p:sp>
    </p:spTree>
    <p:extLst>
      <p:ext uri="{BB962C8B-B14F-4D97-AF65-F5344CB8AC3E}">
        <p14:creationId xmlns:p14="http://schemas.microsoft.com/office/powerpoint/2010/main" val="4265551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BC193EE1-384E-46B2-9496-DB40D2F14BC0}" type="slidenum">
              <a:rPr lang="he-IL" smtClean="0"/>
              <a:t>10</a:t>
            </a:fld>
            <a:endParaRPr lang="he-IL"/>
          </a:p>
        </p:txBody>
      </p:sp>
    </p:spTree>
    <p:extLst>
      <p:ext uri="{BB962C8B-B14F-4D97-AF65-F5344CB8AC3E}">
        <p14:creationId xmlns:p14="http://schemas.microsoft.com/office/powerpoint/2010/main" val="3280709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Learning rate changes causing overshooting.</a:t>
            </a:r>
          </a:p>
          <a:p>
            <a:pPr algn="l" rtl="0"/>
            <a:r>
              <a:rPr lang="en-US" dirty="0"/>
              <a:t>Noisy batches affecting gradient updates.</a:t>
            </a:r>
          </a:p>
          <a:p>
            <a:pPr algn="l" rtl="0"/>
            <a:r>
              <a:rPr lang="en-US" dirty="0"/>
              <a:t>Small batch size leading to higher variance in gradients.</a:t>
            </a:r>
          </a:p>
          <a:p>
            <a:pPr algn="l" rtl="0"/>
            <a:r>
              <a:rPr lang="en-US" dirty="0"/>
              <a:t>Overfitting on specific batches with harder/noisier data.</a:t>
            </a:r>
            <a:endParaRPr lang="he-IL" dirty="0"/>
          </a:p>
        </p:txBody>
      </p:sp>
      <p:sp>
        <p:nvSpPr>
          <p:cNvPr id="4" name="מציין מיקום של מספר שקופית 3"/>
          <p:cNvSpPr>
            <a:spLocks noGrp="1"/>
          </p:cNvSpPr>
          <p:nvPr>
            <p:ph type="sldNum" sz="quarter" idx="5"/>
          </p:nvPr>
        </p:nvSpPr>
        <p:spPr/>
        <p:txBody>
          <a:bodyPr/>
          <a:lstStyle/>
          <a:p>
            <a:fld id="{BC193EE1-384E-46B2-9496-DB40D2F14BC0}" type="slidenum">
              <a:rPr lang="he-IL" smtClean="0"/>
              <a:t>11</a:t>
            </a:fld>
            <a:endParaRPr lang="he-IL"/>
          </a:p>
        </p:txBody>
      </p:sp>
    </p:spTree>
    <p:extLst>
      <p:ext uri="{BB962C8B-B14F-4D97-AF65-F5344CB8AC3E}">
        <p14:creationId xmlns:p14="http://schemas.microsoft.com/office/powerpoint/2010/main" val="2570103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BC193EE1-384E-46B2-9496-DB40D2F14BC0}" type="slidenum">
              <a:rPr lang="he-IL" smtClean="0"/>
              <a:t>12</a:t>
            </a:fld>
            <a:endParaRPr lang="he-IL"/>
          </a:p>
        </p:txBody>
      </p:sp>
    </p:spTree>
    <p:extLst>
      <p:ext uri="{BB962C8B-B14F-4D97-AF65-F5344CB8AC3E}">
        <p14:creationId xmlns:p14="http://schemas.microsoft.com/office/powerpoint/2010/main" val="2812378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BC193EE1-384E-46B2-9496-DB40D2F14BC0}" type="slidenum">
              <a:rPr lang="he-IL" smtClean="0"/>
              <a:t>13</a:t>
            </a:fld>
            <a:endParaRPr lang="he-IL"/>
          </a:p>
        </p:txBody>
      </p:sp>
    </p:spTree>
    <p:extLst>
      <p:ext uri="{BB962C8B-B14F-4D97-AF65-F5344CB8AC3E}">
        <p14:creationId xmlns:p14="http://schemas.microsoft.com/office/powerpoint/2010/main" val="13057663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Here you can see that the model is more stable</a:t>
            </a:r>
            <a:endParaRPr lang="he-IL" dirty="0"/>
          </a:p>
        </p:txBody>
      </p:sp>
      <p:sp>
        <p:nvSpPr>
          <p:cNvPr id="4" name="מציין מיקום של מספר שקופית 3"/>
          <p:cNvSpPr>
            <a:spLocks noGrp="1"/>
          </p:cNvSpPr>
          <p:nvPr>
            <p:ph type="sldNum" sz="quarter" idx="5"/>
          </p:nvPr>
        </p:nvSpPr>
        <p:spPr/>
        <p:txBody>
          <a:bodyPr/>
          <a:lstStyle/>
          <a:p>
            <a:fld id="{BC193EE1-384E-46B2-9496-DB40D2F14BC0}" type="slidenum">
              <a:rPr lang="he-IL" smtClean="0"/>
              <a:t>14</a:t>
            </a:fld>
            <a:endParaRPr lang="he-IL"/>
          </a:p>
        </p:txBody>
      </p:sp>
    </p:spTree>
    <p:extLst>
      <p:ext uri="{BB962C8B-B14F-4D97-AF65-F5344CB8AC3E}">
        <p14:creationId xmlns:p14="http://schemas.microsoft.com/office/powerpoint/2010/main" val="2550333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BC193EE1-384E-46B2-9496-DB40D2F14BC0}" type="slidenum">
              <a:rPr lang="he-IL" smtClean="0"/>
              <a:t>15</a:t>
            </a:fld>
            <a:endParaRPr lang="he-IL"/>
          </a:p>
        </p:txBody>
      </p:sp>
    </p:spTree>
    <p:extLst>
      <p:ext uri="{BB962C8B-B14F-4D97-AF65-F5344CB8AC3E}">
        <p14:creationId xmlns:p14="http://schemas.microsoft.com/office/powerpoint/2010/main" val="18583323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BC193EE1-384E-46B2-9496-DB40D2F14BC0}" type="slidenum">
              <a:rPr lang="he-IL" smtClean="0"/>
              <a:t>16</a:t>
            </a:fld>
            <a:endParaRPr lang="he-IL"/>
          </a:p>
        </p:txBody>
      </p:sp>
    </p:spTree>
    <p:extLst>
      <p:ext uri="{BB962C8B-B14F-4D97-AF65-F5344CB8AC3E}">
        <p14:creationId xmlns:p14="http://schemas.microsoft.com/office/powerpoint/2010/main" val="26086715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C193EE1-384E-46B2-9496-DB40D2F14BC0}" type="slidenum">
              <a:rPr lang="he-IL" smtClean="0"/>
              <a:t>17</a:t>
            </a:fld>
            <a:endParaRPr lang="he-IL"/>
          </a:p>
        </p:txBody>
      </p:sp>
    </p:spTree>
    <p:extLst>
      <p:ext uri="{BB962C8B-B14F-4D97-AF65-F5344CB8AC3E}">
        <p14:creationId xmlns:p14="http://schemas.microsoft.com/office/powerpoint/2010/main" val="894726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BC193EE1-384E-46B2-9496-DB40D2F14BC0}" type="slidenum">
              <a:rPr lang="he-IL" smtClean="0"/>
              <a:t>18</a:t>
            </a:fld>
            <a:endParaRPr lang="he-IL"/>
          </a:p>
        </p:txBody>
      </p:sp>
    </p:spTree>
    <p:extLst>
      <p:ext uri="{BB962C8B-B14F-4D97-AF65-F5344CB8AC3E}">
        <p14:creationId xmlns:p14="http://schemas.microsoft.com/office/powerpoint/2010/main" val="20292202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BC193EE1-384E-46B2-9496-DB40D2F14BC0}" type="slidenum">
              <a:rPr lang="he-IL" smtClean="0"/>
              <a:t>19</a:t>
            </a:fld>
            <a:endParaRPr lang="he-IL"/>
          </a:p>
        </p:txBody>
      </p:sp>
    </p:spTree>
    <p:extLst>
      <p:ext uri="{BB962C8B-B14F-4D97-AF65-F5344CB8AC3E}">
        <p14:creationId xmlns:p14="http://schemas.microsoft.com/office/powerpoint/2010/main" val="30304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C193EE1-384E-46B2-9496-DB40D2F14BC0}" type="slidenum">
              <a:rPr lang="he-IL" smtClean="0"/>
              <a:t>2</a:t>
            </a:fld>
            <a:endParaRPr lang="he-IL"/>
          </a:p>
        </p:txBody>
      </p:sp>
    </p:spTree>
    <p:extLst>
      <p:ext uri="{BB962C8B-B14F-4D97-AF65-F5344CB8AC3E}">
        <p14:creationId xmlns:p14="http://schemas.microsoft.com/office/powerpoint/2010/main" val="4747931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C193EE1-384E-46B2-9496-DB40D2F14BC0}" type="slidenum">
              <a:rPr lang="he-IL" smtClean="0"/>
              <a:t>20</a:t>
            </a:fld>
            <a:endParaRPr lang="he-IL"/>
          </a:p>
        </p:txBody>
      </p:sp>
    </p:spTree>
    <p:extLst>
      <p:ext uri="{BB962C8B-B14F-4D97-AF65-F5344CB8AC3E}">
        <p14:creationId xmlns:p14="http://schemas.microsoft.com/office/powerpoint/2010/main" val="4256166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cs typeface="Calibri"/>
            </a:endParaRPr>
          </a:p>
        </p:txBody>
      </p:sp>
      <p:sp>
        <p:nvSpPr>
          <p:cNvPr id="4" name="מציין מיקום של מספר שקופית 3"/>
          <p:cNvSpPr>
            <a:spLocks noGrp="1"/>
          </p:cNvSpPr>
          <p:nvPr>
            <p:ph type="sldNum" sz="quarter" idx="5"/>
          </p:nvPr>
        </p:nvSpPr>
        <p:spPr/>
        <p:txBody>
          <a:bodyPr/>
          <a:lstStyle/>
          <a:p>
            <a:fld id="{BC193EE1-384E-46B2-9496-DB40D2F14BC0}" type="slidenum">
              <a:rPr lang="he-IL" smtClean="0"/>
              <a:t>21</a:t>
            </a:fld>
            <a:endParaRPr lang="he-IL"/>
          </a:p>
        </p:txBody>
      </p:sp>
    </p:spTree>
    <p:extLst>
      <p:ext uri="{BB962C8B-B14F-4D97-AF65-F5344CB8AC3E}">
        <p14:creationId xmlns:p14="http://schemas.microsoft.com/office/powerpoint/2010/main" val="24899482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cs typeface="Calibri"/>
            </a:endParaRPr>
          </a:p>
        </p:txBody>
      </p:sp>
      <p:sp>
        <p:nvSpPr>
          <p:cNvPr id="4" name="מציין מיקום של מספר שקופית 3"/>
          <p:cNvSpPr>
            <a:spLocks noGrp="1"/>
          </p:cNvSpPr>
          <p:nvPr>
            <p:ph type="sldNum" sz="quarter" idx="5"/>
          </p:nvPr>
        </p:nvSpPr>
        <p:spPr/>
        <p:txBody>
          <a:bodyPr/>
          <a:lstStyle/>
          <a:p>
            <a:fld id="{BC193EE1-384E-46B2-9496-DB40D2F14BC0}" type="slidenum">
              <a:rPr lang="he-IL" smtClean="0"/>
              <a:t>22</a:t>
            </a:fld>
            <a:endParaRPr lang="he-IL"/>
          </a:p>
        </p:txBody>
      </p:sp>
    </p:spTree>
    <p:extLst>
      <p:ext uri="{BB962C8B-B14F-4D97-AF65-F5344CB8AC3E}">
        <p14:creationId xmlns:p14="http://schemas.microsoft.com/office/powerpoint/2010/main" val="3970161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C193EE1-384E-46B2-9496-DB40D2F14BC0}" type="slidenum">
              <a:rPr lang="he-IL" smtClean="0"/>
              <a:t>23</a:t>
            </a:fld>
            <a:endParaRPr lang="he-IL"/>
          </a:p>
        </p:txBody>
      </p:sp>
    </p:spTree>
    <p:extLst>
      <p:ext uri="{BB962C8B-B14F-4D97-AF65-F5344CB8AC3E}">
        <p14:creationId xmlns:p14="http://schemas.microsoft.com/office/powerpoint/2010/main" val="3782409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C193EE1-384E-46B2-9496-DB40D2F14BC0}" type="slidenum">
              <a:rPr lang="he-IL" smtClean="0"/>
              <a:t>24</a:t>
            </a:fld>
            <a:endParaRPr lang="he-IL"/>
          </a:p>
        </p:txBody>
      </p:sp>
    </p:spTree>
    <p:extLst>
      <p:ext uri="{BB962C8B-B14F-4D97-AF65-F5344CB8AC3E}">
        <p14:creationId xmlns:p14="http://schemas.microsoft.com/office/powerpoint/2010/main" val="26549663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C193EE1-384E-46B2-9496-DB40D2F14BC0}" type="slidenum">
              <a:rPr lang="he-IL" smtClean="0"/>
              <a:t>25</a:t>
            </a:fld>
            <a:endParaRPr lang="he-IL"/>
          </a:p>
        </p:txBody>
      </p:sp>
    </p:spTree>
    <p:extLst>
      <p:ext uri="{BB962C8B-B14F-4D97-AF65-F5344CB8AC3E}">
        <p14:creationId xmlns:p14="http://schemas.microsoft.com/office/powerpoint/2010/main" val="1735868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eriod"/>
            </a:pPr>
            <a:r>
              <a:rPr lang="he-IL">
                <a:cs typeface="Calibri"/>
              </a:rPr>
              <a:t>אבישי</a:t>
            </a:r>
            <a:endParaRPr lang="he-IL"/>
          </a:p>
        </p:txBody>
      </p:sp>
      <p:sp>
        <p:nvSpPr>
          <p:cNvPr id="4" name="מציין מיקום של מספר שקופית 3"/>
          <p:cNvSpPr>
            <a:spLocks noGrp="1"/>
          </p:cNvSpPr>
          <p:nvPr>
            <p:ph type="sldNum" sz="quarter" idx="5"/>
          </p:nvPr>
        </p:nvSpPr>
        <p:spPr/>
        <p:txBody>
          <a:bodyPr/>
          <a:lstStyle/>
          <a:p>
            <a:fld id="{BC193EE1-384E-46B2-9496-DB40D2F14BC0}" type="slidenum">
              <a:rPr lang="he-IL" smtClean="0"/>
              <a:t>26</a:t>
            </a:fld>
            <a:endParaRPr lang="he-IL"/>
          </a:p>
        </p:txBody>
      </p:sp>
    </p:spTree>
    <p:extLst>
      <p:ext uri="{BB962C8B-B14F-4D97-AF65-F5344CB8AC3E}">
        <p14:creationId xmlns:p14="http://schemas.microsoft.com/office/powerpoint/2010/main" val="7829022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228600" indent="-228600" algn="l" rtl="0">
              <a:buAutoNum type="arabicPeriod"/>
            </a:pPr>
            <a:r>
              <a:rPr lang="he-IL">
                <a:cs typeface="Calibri"/>
              </a:rPr>
              <a:t>אבישי</a:t>
            </a:r>
            <a:endParaRPr lang="he-IL"/>
          </a:p>
        </p:txBody>
      </p:sp>
      <p:sp>
        <p:nvSpPr>
          <p:cNvPr id="4" name="מציין מיקום של מספר שקופית 3"/>
          <p:cNvSpPr>
            <a:spLocks noGrp="1"/>
          </p:cNvSpPr>
          <p:nvPr>
            <p:ph type="sldNum" sz="quarter" idx="5"/>
          </p:nvPr>
        </p:nvSpPr>
        <p:spPr/>
        <p:txBody>
          <a:bodyPr/>
          <a:lstStyle/>
          <a:p>
            <a:fld id="{BC193EE1-384E-46B2-9496-DB40D2F14BC0}" type="slidenum">
              <a:rPr lang="he-IL" smtClean="0"/>
              <a:t>27</a:t>
            </a:fld>
            <a:endParaRPr lang="he-IL"/>
          </a:p>
        </p:txBody>
      </p:sp>
    </p:spTree>
    <p:extLst>
      <p:ext uri="{BB962C8B-B14F-4D97-AF65-F5344CB8AC3E}">
        <p14:creationId xmlns:p14="http://schemas.microsoft.com/office/powerpoint/2010/main" val="3540077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There doesn't seem to be much improvement in the image; only a few parts look softer/more refined.</a:t>
            </a:r>
            <a:endParaRPr lang="he-IL" dirty="0"/>
          </a:p>
        </p:txBody>
      </p:sp>
      <p:sp>
        <p:nvSpPr>
          <p:cNvPr id="4" name="מציין מיקום של מספר שקופית 3"/>
          <p:cNvSpPr>
            <a:spLocks noGrp="1"/>
          </p:cNvSpPr>
          <p:nvPr>
            <p:ph type="sldNum" sz="quarter" idx="5"/>
          </p:nvPr>
        </p:nvSpPr>
        <p:spPr/>
        <p:txBody>
          <a:bodyPr/>
          <a:lstStyle/>
          <a:p>
            <a:fld id="{BC193EE1-384E-46B2-9496-DB40D2F14BC0}" type="slidenum">
              <a:rPr lang="he-IL" smtClean="0"/>
              <a:t>28</a:t>
            </a:fld>
            <a:endParaRPr lang="he-IL"/>
          </a:p>
        </p:txBody>
      </p:sp>
    </p:spTree>
    <p:extLst>
      <p:ext uri="{BB962C8B-B14F-4D97-AF65-F5344CB8AC3E}">
        <p14:creationId xmlns:p14="http://schemas.microsoft.com/office/powerpoint/2010/main" val="24176981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Even in this case, there is no significant improvement, only in isolated and small areas</a:t>
            </a:r>
            <a:endParaRPr lang="he-IL" dirty="0"/>
          </a:p>
        </p:txBody>
      </p:sp>
      <p:sp>
        <p:nvSpPr>
          <p:cNvPr id="4" name="מציין מיקום של מספר שקופית 3"/>
          <p:cNvSpPr>
            <a:spLocks noGrp="1"/>
          </p:cNvSpPr>
          <p:nvPr>
            <p:ph type="sldNum" sz="quarter" idx="5"/>
          </p:nvPr>
        </p:nvSpPr>
        <p:spPr/>
        <p:txBody>
          <a:bodyPr/>
          <a:lstStyle/>
          <a:p>
            <a:fld id="{BC193EE1-384E-46B2-9496-DB40D2F14BC0}" type="slidenum">
              <a:rPr lang="he-IL" smtClean="0"/>
              <a:t>29</a:t>
            </a:fld>
            <a:endParaRPr lang="he-IL"/>
          </a:p>
        </p:txBody>
      </p:sp>
    </p:spTree>
    <p:extLst>
      <p:ext uri="{BB962C8B-B14F-4D97-AF65-F5344CB8AC3E}">
        <p14:creationId xmlns:p14="http://schemas.microsoft.com/office/powerpoint/2010/main" val="2434499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endParaRPr lang="en-US" sz="1800" kern="0" dirty="0">
              <a:latin typeface="Times New Roman"/>
              <a:cs typeface="Times New Roman"/>
            </a:endParaRPr>
          </a:p>
        </p:txBody>
      </p:sp>
      <p:sp>
        <p:nvSpPr>
          <p:cNvPr id="4" name="מציין מיקום של מספר שקופית 3"/>
          <p:cNvSpPr>
            <a:spLocks noGrp="1"/>
          </p:cNvSpPr>
          <p:nvPr>
            <p:ph type="sldNum" sz="quarter" idx="5"/>
          </p:nvPr>
        </p:nvSpPr>
        <p:spPr/>
        <p:txBody>
          <a:bodyPr/>
          <a:lstStyle/>
          <a:p>
            <a:fld id="{BC193EE1-384E-46B2-9496-DB40D2F14BC0}" type="slidenum">
              <a:rPr lang="he-IL" smtClean="0"/>
              <a:t>3</a:t>
            </a:fld>
            <a:endParaRPr lang="he-IL"/>
          </a:p>
        </p:txBody>
      </p:sp>
    </p:spTree>
    <p:extLst>
      <p:ext uri="{BB962C8B-B14F-4D97-AF65-F5344CB8AC3E}">
        <p14:creationId xmlns:p14="http://schemas.microsoft.com/office/powerpoint/2010/main" val="35683965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In the first part we placed achievements for the project. We implemented a model that knows how to increase the resolution of an image, as well as a model that reproduces an image and removes the noise from it based only on noisy images. And we combined the results of the models in order to evaluate the results.</a:t>
            </a:r>
          </a:p>
          <a:p>
            <a:pPr algn="l" rtl="0"/>
            <a:r>
              <a:rPr lang="en-US" dirty="0"/>
              <a:t>Regarding the combination, it is possible to further combine the models already in the training phase.</a:t>
            </a:r>
            <a:endParaRPr lang="he-IL" dirty="0"/>
          </a:p>
        </p:txBody>
      </p:sp>
      <p:sp>
        <p:nvSpPr>
          <p:cNvPr id="4" name="מציין מיקום של מספר שקופית 3"/>
          <p:cNvSpPr>
            <a:spLocks noGrp="1"/>
          </p:cNvSpPr>
          <p:nvPr>
            <p:ph type="sldNum" sz="quarter" idx="5"/>
          </p:nvPr>
        </p:nvSpPr>
        <p:spPr/>
        <p:txBody>
          <a:bodyPr/>
          <a:lstStyle/>
          <a:p>
            <a:fld id="{BC193EE1-384E-46B2-9496-DB40D2F14BC0}" type="slidenum">
              <a:rPr lang="he-IL" smtClean="0"/>
              <a:t>31</a:t>
            </a:fld>
            <a:endParaRPr lang="he-IL"/>
          </a:p>
        </p:txBody>
      </p:sp>
    </p:spTree>
    <p:extLst>
      <p:ext uri="{BB962C8B-B14F-4D97-AF65-F5344CB8AC3E}">
        <p14:creationId xmlns:p14="http://schemas.microsoft.com/office/powerpoint/2010/main" val="3530168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C193EE1-384E-46B2-9496-DB40D2F14BC0}" type="slidenum">
              <a:rPr lang="he-IL" smtClean="0"/>
              <a:t>32</a:t>
            </a:fld>
            <a:endParaRPr lang="he-IL"/>
          </a:p>
        </p:txBody>
      </p:sp>
    </p:spTree>
    <p:extLst>
      <p:ext uri="{BB962C8B-B14F-4D97-AF65-F5344CB8AC3E}">
        <p14:creationId xmlns:p14="http://schemas.microsoft.com/office/powerpoint/2010/main" val="576373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BC193EE1-384E-46B2-9496-DB40D2F14BC0}" type="slidenum">
              <a:rPr lang="he-IL" smtClean="0"/>
              <a:t>33</a:t>
            </a:fld>
            <a:endParaRPr lang="he-IL"/>
          </a:p>
        </p:txBody>
      </p:sp>
    </p:spTree>
    <p:extLst>
      <p:ext uri="{BB962C8B-B14F-4D97-AF65-F5344CB8AC3E}">
        <p14:creationId xmlns:p14="http://schemas.microsoft.com/office/powerpoint/2010/main" val="4535851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p>
        </p:txBody>
      </p:sp>
      <p:sp>
        <p:nvSpPr>
          <p:cNvPr id="4" name="מציין מיקום של מספר שקופית 3"/>
          <p:cNvSpPr>
            <a:spLocks noGrp="1"/>
          </p:cNvSpPr>
          <p:nvPr>
            <p:ph type="sldNum" sz="quarter" idx="5"/>
          </p:nvPr>
        </p:nvSpPr>
        <p:spPr/>
        <p:txBody>
          <a:bodyPr/>
          <a:lstStyle/>
          <a:p>
            <a:fld id="{BC193EE1-384E-46B2-9496-DB40D2F14BC0}" type="slidenum">
              <a:rPr lang="he-IL" smtClean="0"/>
              <a:t>35</a:t>
            </a:fld>
            <a:endParaRPr lang="he-IL"/>
          </a:p>
        </p:txBody>
      </p:sp>
    </p:spTree>
    <p:extLst>
      <p:ext uri="{BB962C8B-B14F-4D97-AF65-F5344CB8AC3E}">
        <p14:creationId xmlns:p14="http://schemas.microsoft.com/office/powerpoint/2010/main" val="304183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lnSpc>
                <a:spcPct val="115000"/>
              </a:lnSpc>
              <a:spcAft>
                <a:spcPts val="800"/>
              </a:spcAft>
            </a:pPr>
            <a:endParaRPr lang="en-US" sz="1800" dirty="0">
              <a:latin typeface="Times New Roman"/>
              <a:cs typeface="Times New Roman"/>
            </a:endParaRP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7917154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Our process is divided into two parts. First the training of the super resolution model and the evaluation of the results, secondly the training of the noise model when we performed training for each type of noise separately. After we got the best results for both models we chained the results of the models in order to see the results.</a:t>
            </a:r>
          </a:p>
          <a:p>
            <a:r>
              <a:rPr lang="en-US" dirty="0">
                <a:cs typeface="Calibri"/>
              </a:rPr>
              <a:t>Now we will present each model separately and the training results.</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584359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rtl="0"/>
            <a:r>
              <a:rPr lang="en-US" dirty="0"/>
              <a:t>The dataset contained diverse images from COCO. When the images were clean, i.e. without noise. Then for each type of noise we added it on the images for training.</a:t>
            </a:r>
          </a:p>
          <a:p>
            <a:pPr algn="l" rtl="0"/>
            <a:r>
              <a:rPr lang="en-US" dirty="0"/>
              <a:t>We used a U-net model which was trained only on noisy images. Finally, we expected to get noise-free images, as similar as possible to the original images</a:t>
            </a:r>
            <a:endParaRPr lang="he-IL" dirty="0"/>
          </a:p>
        </p:txBody>
      </p:sp>
      <p:sp>
        <p:nvSpPr>
          <p:cNvPr id="4" name="מציין מיקום של מספר שקופית 3"/>
          <p:cNvSpPr>
            <a:spLocks noGrp="1"/>
          </p:cNvSpPr>
          <p:nvPr>
            <p:ph type="sldNum" sz="quarter" idx="5"/>
          </p:nvPr>
        </p:nvSpPr>
        <p:spPr/>
        <p:txBody>
          <a:bodyPr/>
          <a:lstStyle/>
          <a:p>
            <a:fld id="{BC193EE1-384E-46B2-9496-DB40D2F14BC0}" type="slidenum">
              <a:rPr lang="he-IL" smtClean="0"/>
              <a:t>6</a:t>
            </a:fld>
            <a:endParaRPr lang="he-IL"/>
          </a:p>
        </p:txBody>
      </p:sp>
    </p:spTree>
    <p:extLst>
      <p:ext uri="{BB962C8B-B14F-4D97-AF65-F5344CB8AC3E}">
        <p14:creationId xmlns:p14="http://schemas.microsoft.com/office/powerpoint/2010/main" val="3493654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a:cs typeface="Calibri"/>
            </a:endParaRPr>
          </a:p>
        </p:txBody>
      </p:sp>
      <p:sp>
        <p:nvSpPr>
          <p:cNvPr id="4" name="מציין מיקום של מספר שקופית 3"/>
          <p:cNvSpPr>
            <a:spLocks noGrp="1"/>
          </p:cNvSpPr>
          <p:nvPr>
            <p:ph type="sldNum" sz="quarter" idx="5"/>
          </p:nvPr>
        </p:nvSpPr>
        <p:spPr/>
        <p:txBody>
          <a:bodyPr/>
          <a:lstStyle/>
          <a:p>
            <a:fld id="{BC193EE1-384E-46B2-9496-DB40D2F14BC0}" type="slidenum">
              <a:rPr lang="he-IL" smtClean="0"/>
              <a:t>7</a:t>
            </a:fld>
            <a:endParaRPr lang="he-IL"/>
          </a:p>
        </p:txBody>
      </p:sp>
    </p:spTree>
    <p:extLst>
      <p:ext uri="{BB962C8B-B14F-4D97-AF65-F5344CB8AC3E}">
        <p14:creationId xmlns:p14="http://schemas.microsoft.com/office/powerpoint/2010/main" val="29869345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lvl="1" algn="l"/>
            <a:r>
              <a:rPr lang="en-US" dirty="0"/>
              <a:t>During the research we changed some of the parameters until we got relatively good results.</a:t>
            </a:r>
            <a:endParaRPr lang="he-IL" dirty="0"/>
          </a:p>
        </p:txBody>
      </p:sp>
      <p:sp>
        <p:nvSpPr>
          <p:cNvPr id="4" name="מציין מיקום של מספר שקופית 3"/>
          <p:cNvSpPr>
            <a:spLocks noGrp="1"/>
          </p:cNvSpPr>
          <p:nvPr>
            <p:ph type="sldNum" sz="quarter" idx="5"/>
          </p:nvPr>
        </p:nvSpPr>
        <p:spPr/>
        <p:txBody>
          <a:bodyPr/>
          <a:lstStyle/>
          <a:p>
            <a:fld id="{BC193EE1-384E-46B2-9496-DB40D2F14BC0}" type="slidenum">
              <a:rPr lang="he-IL" smtClean="0"/>
              <a:t>8</a:t>
            </a:fld>
            <a:endParaRPr lang="he-IL"/>
          </a:p>
        </p:txBody>
      </p:sp>
    </p:spTree>
    <p:extLst>
      <p:ext uri="{BB962C8B-B14F-4D97-AF65-F5344CB8AC3E}">
        <p14:creationId xmlns:p14="http://schemas.microsoft.com/office/powerpoint/2010/main" val="3376326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l"/>
            <a:endParaRPr lang="he-IL" sz="1800" b="0" i="0" u="none" strike="noStrike" baseline="0" dirty="0">
              <a:solidFill>
                <a:srgbClr val="000000"/>
              </a:solidFill>
              <a:latin typeface="Times New Roman" panose="02020603050405020304" pitchFamily="18" charset="0"/>
            </a:endParaRPr>
          </a:p>
          <a:p>
            <a:r>
              <a:rPr lang="en-US" sz="1800" b="0" i="0" u="none" strike="noStrike" baseline="0" dirty="0">
                <a:solidFill>
                  <a:srgbClr val="000000"/>
                </a:solidFill>
                <a:latin typeface="Times New Roman" panose="02020603050405020304" pitchFamily="18" charset="0"/>
              </a:rPr>
              <a:t>PSNR</a:t>
            </a:r>
            <a:r>
              <a:rPr lang="en-US" sz="1800" b="1" i="0" u="none" strike="noStrike" baseline="0" dirty="0">
                <a:solidFill>
                  <a:srgbClr val="000000"/>
                </a:solidFill>
                <a:latin typeface="Times New Roman" panose="02020603050405020304" pitchFamily="18" charset="0"/>
              </a:rPr>
              <a:t>- </a:t>
            </a:r>
            <a:r>
              <a:rPr lang="en-US" sz="1800" b="0" i="0" u="none" strike="noStrike" baseline="0" dirty="0">
                <a:solidFill>
                  <a:srgbClr val="000000"/>
                </a:solidFill>
                <a:latin typeface="Times New Roman" panose="02020603050405020304" pitchFamily="18" charset="0"/>
              </a:rPr>
              <a:t>Peak Signal-to-Noise Ratio - measures the quality of a reconstructed image by comparing it to a reference image, focusing on the signal-to-noise ratio </a:t>
            </a:r>
          </a:p>
          <a:p>
            <a:endParaRPr lang="he-IL" dirty="0"/>
          </a:p>
        </p:txBody>
      </p:sp>
      <p:sp>
        <p:nvSpPr>
          <p:cNvPr id="4" name="מציין מיקום של מספר שקופית 3"/>
          <p:cNvSpPr>
            <a:spLocks noGrp="1"/>
          </p:cNvSpPr>
          <p:nvPr>
            <p:ph type="sldNum" sz="quarter" idx="5"/>
          </p:nvPr>
        </p:nvSpPr>
        <p:spPr/>
        <p:txBody>
          <a:bodyPr/>
          <a:lstStyle/>
          <a:p>
            <a:fld id="{BC193EE1-384E-46B2-9496-DB40D2F14BC0}" type="slidenum">
              <a:rPr lang="he-IL" smtClean="0"/>
              <a:t>9</a:t>
            </a:fld>
            <a:endParaRPr lang="he-IL"/>
          </a:p>
        </p:txBody>
      </p:sp>
    </p:spTree>
    <p:extLst>
      <p:ext uri="{BB962C8B-B14F-4D97-AF65-F5344CB8AC3E}">
        <p14:creationId xmlns:p14="http://schemas.microsoft.com/office/powerpoint/2010/main" val="26946234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F589E71D-D40C-A573-C3A0-4B635325DB37}"/>
              </a:ext>
            </a:extLst>
          </p:cNvPr>
          <p:cNvSpPr>
            <a:spLocks noGrp="1"/>
          </p:cNvSpPr>
          <p:nvPr>
            <p:ph type="dt" sz="half" idx="10"/>
          </p:nvPr>
        </p:nvSpPr>
        <p:spPr/>
        <p:txBody>
          <a:bodyPr/>
          <a:lstStyle>
            <a:lvl1pPr>
              <a:defRPr/>
            </a:lvl1pPr>
          </a:lstStyle>
          <a:p>
            <a:pPr>
              <a:defRPr/>
            </a:pPr>
            <a:endParaRPr lang="en-US" altLang="en-IL"/>
          </a:p>
        </p:txBody>
      </p:sp>
      <p:sp>
        <p:nvSpPr>
          <p:cNvPr id="5" name="Footer Placeholder 4">
            <a:extLst>
              <a:ext uri="{FF2B5EF4-FFF2-40B4-BE49-F238E27FC236}">
                <a16:creationId xmlns:a16="http://schemas.microsoft.com/office/drawing/2014/main" id="{827112AD-2CB3-F727-F07A-3130EEC5AA1D}"/>
              </a:ext>
            </a:extLst>
          </p:cNvPr>
          <p:cNvSpPr>
            <a:spLocks noGrp="1"/>
          </p:cNvSpPr>
          <p:nvPr>
            <p:ph type="ftr" sz="quarter" idx="11"/>
          </p:nvPr>
        </p:nvSpPr>
        <p:spPr/>
        <p:txBody>
          <a:bodyPr/>
          <a:lstStyle>
            <a:lvl1pPr>
              <a:defRPr/>
            </a:lvl1pPr>
          </a:lstStyle>
          <a:p>
            <a:pPr>
              <a:defRPr/>
            </a:pPr>
            <a:endParaRPr lang="en-US" altLang="en-IL"/>
          </a:p>
        </p:txBody>
      </p:sp>
      <p:sp>
        <p:nvSpPr>
          <p:cNvPr id="6" name="Slide Number Placeholder 5">
            <a:extLst>
              <a:ext uri="{FF2B5EF4-FFF2-40B4-BE49-F238E27FC236}">
                <a16:creationId xmlns:a16="http://schemas.microsoft.com/office/drawing/2014/main" id="{4DB03D85-D001-77EE-5A5D-08A0E3266CDE}"/>
              </a:ext>
            </a:extLst>
          </p:cNvPr>
          <p:cNvSpPr>
            <a:spLocks noGrp="1"/>
          </p:cNvSpPr>
          <p:nvPr>
            <p:ph type="sldNum" sz="quarter" idx="12"/>
          </p:nvPr>
        </p:nvSpPr>
        <p:spPr/>
        <p:txBody>
          <a:bodyPr/>
          <a:lstStyle>
            <a:lvl1pPr>
              <a:defRPr smtClean="0"/>
            </a:lvl1pPr>
          </a:lstStyle>
          <a:p>
            <a:pPr>
              <a:defRPr/>
            </a:pPr>
            <a:fld id="{11AA4A54-538D-4AFF-9C88-62514F625171}" type="slidenum">
              <a:rPr lang="en-US" altLang="en-IL"/>
              <a:pPr>
                <a:defRPr/>
              </a:pPr>
              <a:t>‹#›</a:t>
            </a:fld>
            <a:endParaRPr lang="en-US" altLang="en-IL"/>
          </a:p>
        </p:txBody>
      </p:sp>
    </p:spTree>
    <p:extLst>
      <p:ext uri="{BB962C8B-B14F-4D97-AF65-F5344CB8AC3E}">
        <p14:creationId xmlns:p14="http://schemas.microsoft.com/office/powerpoint/2010/main" val="1192499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7ECEE03B-6B2D-7C2A-A547-0F24B0839CEE}"/>
              </a:ext>
            </a:extLst>
          </p:cNvPr>
          <p:cNvSpPr>
            <a:spLocks noGrp="1"/>
          </p:cNvSpPr>
          <p:nvPr>
            <p:ph type="dt" sz="half" idx="10"/>
          </p:nvPr>
        </p:nvSpPr>
        <p:spPr/>
        <p:txBody>
          <a:bodyPr/>
          <a:lstStyle>
            <a:lvl1pPr>
              <a:defRPr/>
            </a:lvl1pPr>
          </a:lstStyle>
          <a:p>
            <a:pPr>
              <a:defRPr/>
            </a:pPr>
            <a:endParaRPr lang="en-US" altLang="en-IL"/>
          </a:p>
        </p:txBody>
      </p:sp>
      <p:sp>
        <p:nvSpPr>
          <p:cNvPr id="5" name="Footer Placeholder 4">
            <a:extLst>
              <a:ext uri="{FF2B5EF4-FFF2-40B4-BE49-F238E27FC236}">
                <a16:creationId xmlns:a16="http://schemas.microsoft.com/office/drawing/2014/main" id="{57FDC0AF-FAB4-1499-453B-B77FC6196894}"/>
              </a:ext>
            </a:extLst>
          </p:cNvPr>
          <p:cNvSpPr>
            <a:spLocks noGrp="1"/>
          </p:cNvSpPr>
          <p:nvPr>
            <p:ph type="ftr" sz="quarter" idx="11"/>
          </p:nvPr>
        </p:nvSpPr>
        <p:spPr/>
        <p:txBody>
          <a:bodyPr/>
          <a:lstStyle>
            <a:lvl1pPr>
              <a:defRPr/>
            </a:lvl1pPr>
          </a:lstStyle>
          <a:p>
            <a:pPr>
              <a:defRPr/>
            </a:pPr>
            <a:endParaRPr lang="en-US" altLang="en-IL"/>
          </a:p>
        </p:txBody>
      </p:sp>
      <p:sp>
        <p:nvSpPr>
          <p:cNvPr id="6" name="Slide Number Placeholder 5">
            <a:extLst>
              <a:ext uri="{FF2B5EF4-FFF2-40B4-BE49-F238E27FC236}">
                <a16:creationId xmlns:a16="http://schemas.microsoft.com/office/drawing/2014/main" id="{0ED873ED-29AB-CC9C-1505-5298738A65D4}"/>
              </a:ext>
            </a:extLst>
          </p:cNvPr>
          <p:cNvSpPr>
            <a:spLocks noGrp="1"/>
          </p:cNvSpPr>
          <p:nvPr>
            <p:ph type="sldNum" sz="quarter" idx="12"/>
          </p:nvPr>
        </p:nvSpPr>
        <p:spPr/>
        <p:txBody>
          <a:bodyPr/>
          <a:lstStyle>
            <a:lvl1pPr>
              <a:defRPr smtClean="0"/>
            </a:lvl1pPr>
          </a:lstStyle>
          <a:p>
            <a:pPr>
              <a:defRPr/>
            </a:pPr>
            <a:fld id="{23B5BCFA-4630-4AF7-AA9E-521F37A28B37}" type="slidenum">
              <a:rPr lang="en-US" altLang="en-IL"/>
              <a:pPr>
                <a:defRPr/>
              </a:pPr>
              <a:t>‹#›</a:t>
            </a:fld>
            <a:endParaRPr lang="en-US" altLang="en-IL"/>
          </a:p>
        </p:txBody>
      </p:sp>
    </p:spTree>
    <p:extLst>
      <p:ext uri="{BB962C8B-B14F-4D97-AF65-F5344CB8AC3E}">
        <p14:creationId xmlns:p14="http://schemas.microsoft.com/office/powerpoint/2010/main" val="3521369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IL"/>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5B3A44F1-A3F3-E45E-F809-C775B7524628}"/>
              </a:ext>
            </a:extLst>
          </p:cNvPr>
          <p:cNvSpPr>
            <a:spLocks noGrp="1"/>
          </p:cNvSpPr>
          <p:nvPr>
            <p:ph type="dt" sz="half" idx="10"/>
          </p:nvPr>
        </p:nvSpPr>
        <p:spPr/>
        <p:txBody>
          <a:bodyPr/>
          <a:lstStyle>
            <a:lvl1pPr>
              <a:defRPr/>
            </a:lvl1pPr>
          </a:lstStyle>
          <a:p>
            <a:pPr>
              <a:defRPr/>
            </a:pPr>
            <a:endParaRPr lang="en-US" altLang="en-IL"/>
          </a:p>
        </p:txBody>
      </p:sp>
      <p:sp>
        <p:nvSpPr>
          <p:cNvPr id="5" name="Footer Placeholder 4">
            <a:extLst>
              <a:ext uri="{FF2B5EF4-FFF2-40B4-BE49-F238E27FC236}">
                <a16:creationId xmlns:a16="http://schemas.microsoft.com/office/drawing/2014/main" id="{2B1B3B12-C363-0BEF-A3B8-77CCE1B8F768}"/>
              </a:ext>
            </a:extLst>
          </p:cNvPr>
          <p:cNvSpPr>
            <a:spLocks noGrp="1"/>
          </p:cNvSpPr>
          <p:nvPr>
            <p:ph type="ftr" sz="quarter" idx="11"/>
          </p:nvPr>
        </p:nvSpPr>
        <p:spPr/>
        <p:txBody>
          <a:bodyPr/>
          <a:lstStyle>
            <a:lvl1pPr>
              <a:defRPr/>
            </a:lvl1pPr>
          </a:lstStyle>
          <a:p>
            <a:pPr>
              <a:defRPr/>
            </a:pPr>
            <a:endParaRPr lang="en-US" altLang="en-IL"/>
          </a:p>
        </p:txBody>
      </p:sp>
      <p:sp>
        <p:nvSpPr>
          <p:cNvPr id="6" name="Slide Number Placeholder 5">
            <a:extLst>
              <a:ext uri="{FF2B5EF4-FFF2-40B4-BE49-F238E27FC236}">
                <a16:creationId xmlns:a16="http://schemas.microsoft.com/office/drawing/2014/main" id="{AC2D455A-2044-AAE8-B640-405096B8BB8B}"/>
              </a:ext>
            </a:extLst>
          </p:cNvPr>
          <p:cNvSpPr>
            <a:spLocks noGrp="1"/>
          </p:cNvSpPr>
          <p:nvPr>
            <p:ph type="sldNum" sz="quarter" idx="12"/>
          </p:nvPr>
        </p:nvSpPr>
        <p:spPr/>
        <p:txBody>
          <a:bodyPr/>
          <a:lstStyle>
            <a:lvl1pPr>
              <a:defRPr smtClean="0"/>
            </a:lvl1pPr>
          </a:lstStyle>
          <a:p>
            <a:pPr>
              <a:defRPr/>
            </a:pPr>
            <a:fld id="{CFF77485-B22C-4E8F-ADDB-EE97396475A5}" type="slidenum">
              <a:rPr lang="en-US" altLang="en-IL"/>
              <a:pPr>
                <a:defRPr/>
              </a:pPr>
              <a:t>‹#›</a:t>
            </a:fld>
            <a:endParaRPr lang="en-US" altLang="en-IL"/>
          </a:p>
        </p:txBody>
      </p:sp>
    </p:spTree>
    <p:extLst>
      <p:ext uri="{BB962C8B-B14F-4D97-AF65-F5344CB8AC3E}">
        <p14:creationId xmlns:p14="http://schemas.microsoft.com/office/powerpoint/2010/main" val="951943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09600" y="274639"/>
            <a:ext cx="109728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3" name="Date Placeholder 2">
            <a:extLst>
              <a:ext uri="{FF2B5EF4-FFF2-40B4-BE49-F238E27FC236}">
                <a16:creationId xmlns:a16="http://schemas.microsoft.com/office/drawing/2014/main" id="{48C03F7B-92D3-ED6A-D98E-65A9581B4AED}"/>
              </a:ext>
            </a:extLst>
          </p:cNvPr>
          <p:cNvSpPr>
            <a:spLocks noGrp="1"/>
          </p:cNvSpPr>
          <p:nvPr>
            <p:ph type="dt" sz="half" idx="10"/>
          </p:nvPr>
        </p:nvSpPr>
        <p:spPr/>
        <p:txBody>
          <a:bodyPr/>
          <a:lstStyle>
            <a:lvl1pPr>
              <a:defRPr/>
            </a:lvl1pPr>
          </a:lstStyle>
          <a:p>
            <a:pPr>
              <a:defRPr/>
            </a:pPr>
            <a:endParaRPr lang="en-US" altLang="en-IL"/>
          </a:p>
        </p:txBody>
      </p:sp>
      <p:sp>
        <p:nvSpPr>
          <p:cNvPr id="4" name="Footer Placeholder 3">
            <a:extLst>
              <a:ext uri="{FF2B5EF4-FFF2-40B4-BE49-F238E27FC236}">
                <a16:creationId xmlns:a16="http://schemas.microsoft.com/office/drawing/2014/main" id="{A42E7B3E-2566-0ADD-77A7-6C53F01A3D19}"/>
              </a:ext>
            </a:extLst>
          </p:cNvPr>
          <p:cNvSpPr>
            <a:spLocks noGrp="1"/>
          </p:cNvSpPr>
          <p:nvPr>
            <p:ph type="ftr" sz="quarter" idx="11"/>
          </p:nvPr>
        </p:nvSpPr>
        <p:spPr/>
        <p:txBody>
          <a:bodyPr/>
          <a:lstStyle>
            <a:lvl1pPr>
              <a:defRPr/>
            </a:lvl1pPr>
          </a:lstStyle>
          <a:p>
            <a:pPr>
              <a:defRPr/>
            </a:pPr>
            <a:endParaRPr lang="en-US" altLang="en-IL"/>
          </a:p>
        </p:txBody>
      </p:sp>
      <p:sp>
        <p:nvSpPr>
          <p:cNvPr id="5" name="Slide Number Placeholder 4">
            <a:extLst>
              <a:ext uri="{FF2B5EF4-FFF2-40B4-BE49-F238E27FC236}">
                <a16:creationId xmlns:a16="http://schemas.microsoft.com/office/drawing/2014/main" id="{9D0B69BE-110E-7DD9-CDE9-125523D52434}"/>
              </a:ext>
            </a:extLst>
          </p:cNvPr>
          <p:cNvSpPr>
            <a:spLocks noGrp="1"/>
          </p:cNvSpPr>
          <p:nvPr>
            <p:ph type="sldNum" sz="quarter" idx="12"/>
          </p:nvPr>
        </p:nvSpPr>
        <p:spPr/>
        <p:txBody>
          <a:bodyPr/>
          <a:lstStyle>
            <a:lvl1pPr>
              <a:defRPr smtClean="0"/>
            </a:lvl1pPr>
          </a:lstStyle>
          <a:p>
            <a:pPr>
              <a:defRPr/>
            </a:pPr>
            <a:fld id="{FE1761F1-ADDA-43F3-B2D9-8AD6305F27BE}" type="slidenum">
              <a:rPr lang="en-US" altLang="en-IL"/>
              <a:pPr>
                <a:defRPr/>
              </a:pPr>
              <a:t>‹#›</a:t>
            </a:fld>
            <a:endParaRPr lang="en-US" altLang="en-IL"/>
          </a:p>
        </p:txBody>
      </p:sp>
    </p:spTree>
    <p:extLst>
      <p:ext uri="{BB962C8B-B14F-4D97-AF65-F5344CB8AC3E}">
        <p14:creationId xmlns:p14="http://schemas.microsoft.com/office/powerpoint/2010/main" val="40571701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endParaRPr lang="en-IL"/>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EA1CDD1B-0942-8B79-B21C-A18CC0462115}"/>
              </a:ext>
            </a:extLst>
          </p:cNvPr>
          <p:cNvSpPr>
            <a:spLocks noGrp="1"/>
          </p:cNvSpPr>
          <p:nvPr>
            <p:ph type="dt" sz="half" idx="10"/>
          </p:nvPr>
        </p:nvSpPr>
        <p:spPr/>
        <p:txBody>
          <a:bodyPr/>
          <a:lstStyle>
            <a:lvl1pPr>
              <a:defRPr/>
            </a:lvl1pPr>
          </a:lstStyle>
          <a:p>
            <a:pPr>
              <a:defRPr/>
            </a:pPr>
            <a:endParaRPr lang="en-US" altLang="en-IL"/>
          </a:p>
        </p:txBody>
      </p:sp>
      <p:sp>
        <p:nvSpPr>
          <p:cNvPr id="6" name="Footer Placeholder 5">
            <a:extLst>
              <a:ext uri="{FF2B5EF4-FFF2-40B4-BE49-F238E27FC236}">
                <a16:creationId xmlns:a16="http://schemas.microsoft.com/office/drawing/2014/main" id="{99D978DC-146D-7FBB-DF85-905A2DFB2F5C}"/>
              </a:ext>
            </a:extLst>
          </p:cNvPr>
          <p:cNvSpPr>
            <a:spLocks noGrp="1"/>
          </p:cNvSpPr>
          <p:nvPr>
            <p:ph type="ftr" sz="quarter" idx="11"/>
          </p:nvPr>
        </p:nvSpPr>
        <p:spPr/>
        <p:txBody>
          <a:bodyPr/>
          <a:lstStyle>
            <a:lvl1pPr>
              <a:defRPr/>
            </a:lvl1pPr>
          </a:lstStyle>
          <a:p>
            <a:pPr>
              <a:defRPr/>
            </a:pPr>
            <a:endParaRPr lang="en-US" altLang="en-IL"/>
          </a:p>
        </p:txBody>
      </p:sp>
      <p:sp>
        <p:nvSpPr>
          <p:cNvPr id="7" name="Slide Number Placeholder 6">
            <a:extLst>
              <a:ext uri="{FF2B5EF4-FFF2-40B4-BE49-F238E27FC236}">
                <a16:creationId xmlns:a16="http://schemas.microsoft.com/office/drawing/2014/main" id="{741D55A2-1769-9273-E4D9-CC43867396E2}"/>
              </a:ext>
            </a:extLst>
          </p:cNvPr>
          <p:cNvSpPr>
            <a:spLocks noGrp="1"/>
          </p:cNvSpPr>
          <p:nvPr>
            <p:ph type="sldNum" sz="quarter" idx="12"/>
          </p:nvPr>
        </p:nvSpPr>
        <p:spPr/>
        <p:txBody>
          <a:bodyPr/>
          <a:lstStyle>
            <a:lvl1pPr>
              <a:defRPr smtClean="0"/>
            </a:lvl1pPr>
          </a:lstStyle>
          <a:p>
            <a:pPr>
              <a:defRPr/>
            </a:pPr>
            <a:fld id="{D1B04226-5DF0-4DD9-A806-D43A7AAAC1B3}" type="slidenum">
              <a:rPr lang="en-US" altLang="en-IL"/>
              <a:pPr>
                <a:defRPr/>
              </a:pPr>
              <a:t>‹#›</a:t>
            </a:fld>
            <a:endParaRPr lang="en-US" altLang="en-IL"/>
          </a:p>
        </p:txBody>
      </p:sp>
    </p:spTree>
    <p:extLst>
      <p:ext uri="{BB962C8B-B14F-4D97-AF65-F5344CB8AC3E}">
        <p14:creationId xmlns:p14="http://schemas.microsoft.com/office/powerpoint/2010/main" val="31945452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3543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L"/>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94C90A73-D401-0646-C7D6-6F029A215802}"/>
              </a:ext>
            </a:extLst>
          </p:cNvPr>
          <p:cNvSpPr>
            <a:spLocks noGrp="1"/>
          </p:cNvSpPr>
          <p:nvPr>
            <p:ph type="dt" sz="half" idx="10"/>
          </p:nvPr>
        </p:nvSpPr>
        <p:spPr/>
        <p:txBody>
          <a:bodyPr/>
          <a:lstStyle>
            <a:lvl1pPr>
              <a:defRPr/>
            </a:lvl1pPr>
          </a:lstStyle>
          <a:p>
            <a:pPr>
              <a:defRPr/>
            </a:pPr>
            <a:endParaRPr lang="en-US" altLang="en-IL"/>
          </a:p>
        </p:txBody>
      </p:sp>
      <p:sp>
        <p:nvSpPr>
          <p:cNvPr id="5" name="Footer Placeholder 4">
            <a:extLst>
              <a:ext uri="{FF2B5EF4-FFF2-40B4-BE49-F238E27FC236}">
                <a16:creationId xmlns:a16="http://schemas.microsoft.com/office/drawing/2014/main" id="{237BC858-7FF4-369E-8B42-5E05D7C8B97F}"/>
              </a:ext>
            </a:extLst>
          </p:cNvPr>
          <p:cNvSpPr>
            <a:spLocks noGrp="1"/>
          </p:cNvSpPr>
          <p:nvPr>
            <p:ph type="ftr" sz="quarter" idx="11"/>
          </p:nvPr>
        </p:nvSpPr>
        <p:spPr/>
        <p:txBody>
          <a:bodyPr/>
          <a:lstStyle>
            <a:lvl1pPr>
              <a:defRPr/>
            </a:lvl1pPr>
          </a:lstStyle>
          <a:p>
            <a:pPr>
              <a:defRPr/>
            </a:pPr>
            <a:endParaRPr lang="en-US" altLang="en-IL"/>
          </a:p>
        </p:txBody>
      </p:sp>
      <p:sp>
        <p:nvSpPr>
          <p:cNvPr id="6" name="Slide Number Placeholder 5">
            <a:extLst>
              <a:ext uri="{FF2B5EF4-FFF2-40B4-BE49-F238E27FC236}">
                <a16:creationId xmlns:a16="http://schemas.microsoft.com/office/drawing/2014/main" id="{C697EF8C-F963-67B5-9730-D2DEAB3E8366}"/>
              </a:ext>
            </a:extLst>
          </p:cNvPr>
          <p:cNvSpPr>
            <a:spLocks noGrp="1"/>
          </p:cNvSpPr>
          <p:nvPr>
            <p:ph type="sldNum" sz="quarter" idx="12"/>
          </p:nvPr>
        </p:nvSpPr>
        <p:spPr/>
        <p:txBody>
          <a:bodyPr/>
          <a:lstStyle>
            <a:lvl1pPr>
              <a:defRPr smtClean="0"/>
            </a:lvl1pPr>
          </a:lstStyle>
          <a:p>
            <a:pPr>
              <a:defRPr/>
            </a:pPr>
            <a:fld id="{43B128DD-9392-439D-A7E0-F725EF8D49C0}" type="slidenum">
              <a:rPr lang="en-US" altLang="en-IL"/>
              <a:pPr>
                <a:defRPr/>
              </a:pPr>
              <a:t>‹#›</a:t>
            </a:fld>
            <a:endParaRPr lang="en-US" altLang="en-IL"/>
          </a:p>
        </p:txBody>
      </p:sp>
    </p:spTree>
    <p:extLst>
      <p:ext uri="{BB962C8B-B14F-4D97-AF65-F5344CB8AC3E}">
        <p14:creationId xmlns:p14="http://schemas.microsoft.com/office/powerpoint/2010/main" val="1806144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en-US"/>
              <a:t>Click to edit Master title style</a:t>
            </a:r>
            <a:endParaRPr lang="en-IL"/>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4" name="Date Placeholder 3">
            <a:extLst>
              <a:ext uri="{FF2B5EF4-FFF2-40B4-BE49-F238E27FC236}">
                <a16:creationId xmlns:a16="http://schemas.microsoft.com/office/drawing/2014/main" id="{DE800991-EBB2-872C-E6B0-6AFB065D46B0}"/>
              </a:ext>
            </a:extLst>
          </p:cNvPr>
          <p:cNvSpPr>
            <a:spLocks noGrp="1"/>
          </p:cNvSpPr>
          <p:nvPr>
            <p:ph type="dt" sz="half" idx="10"/>
          </p:nvPr>
        </p:nvSpPr>
        <p:spPr/>
        <p:txBody>
          <a:bodyPr/>
          <a:lstStyle>
            <a:lvl1pPr>
              <a:defRPr/>
            </a:lvl1pPr>
          </a:lstStyle>
          <a:p>
            <a:pPr>
              <a:defRPr/>
            </a:pPr>
            <a:endParaRPr lang="en-US" altLang="en-IL"/>
          </a:p>
        </p:txBody>
      </p:sp>
      <p:sp>
        <p:nvSpPr>
          <p:cNvPr id="5" name="Footer Placeholder 4">
            <a:extLst>
              <a:ext uri="{FF2B5EF4-FFF2-40B4-BE49-F238E27FC236}">
                <a16:creationId xmlns:a16="http://schemas.microsoft.com/office/drawing/2014/main" id="{C4E77654-B21F-D3F7-E61C-4292291B7441}"/>
              </a:ext>
            </a:extLst>
          </p:cNvPr>
          <p:cNvSpPr>
            <a:spLocks noGrp="1"/>
          </p:cNvSpPr>
          <p:nvPr>
            <p:ph type="ftr" sz="quarter" idx="11"/>
          </p:nvPr>
        </p:nvSpPr>
        <p:spPr/>
        <p:txBody>
          <a:bodyPr/>
          <a:lstStyle>
            <a:lvl1pPr>
              <a:defRPr/>
            </a:lvl1pPr>
          </a:lstStyle>
          <a:p>
            <a:pPr>
              <a:defRPr/>
            </a:pPr>
            <a:endParaRPr lang="en-US" altLang="en-IL"/>
          </a:p>
        </p:txBody>
      </p:sp>
      <p:sp>
        <p:nvSpPr>
          <p:cNvPr id="6" name="Slide Number Placeholder 5">
            <a:extLst>
              <a:ext uri="{FF2B5EF4-FFF2-40B4-BE49-F238E27FC236}">
                <a16:creationId xmlns:a16="http://schemas.microsoft.com/office/drawing/2014/main" id="{931CF531-845D-A09E-1FC3-82F46038B94F}"/>
              </a:ext>
            </a:extLst>
          </p:cNvPr>
          <p:cNvSpPr>
            <a:spLocks noGrp="1"/>
          </p:cNvSpPr>
          <p:nvPr>
            <p:ph type="sldNum" sz="quarter" idx="12"/>
          </p:nvPr>
        </p:nvSpPr>
        <p:spPr/>
        <p:txBody>
          <a:bodyPr/>
          <a:lstStyle>
            <a:lvl1pPr>
              <a:defRPr smtClean="0"/>
            </a:lvl1pPr>
          </a:lstStyle>
          <a:p>
            <a:pPr>
              <a:defRPr/>
            </a:pPr>
            <a:fld id="{F4064BC8-959F-4083-BDA4-2AC3295F6447}" type="slidenum">
              <a:rPr lang="en-US" altLang="en-IL"/>
              <a:pPr>
                <a:defRPr/>
              </a:pPr>
              <a:t>‹#›</a:t>
            </a:fld>
            <a:endParaRPr lang="en-US" altLang="en-IL"/>
          </a:p>
        </p:txBody>
      </p:sp>
    </p:spTree>
    <p:extLst>
      <p:ext uri="{BB962C8B-B14F-4D97-AF65-F5344CB8AC3E}">
        <p14:creationId xmlns:p14="http://schemas.microsoft.com/office/powerpoint/2010/main" val="7779781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L"/>
          </a:p>
        </p:txBody>
      </p:sp>
      <p:sp>
        <p:nvSpPr>
          <p:cNvPr id="3" name="Content Placeholder 2"/>
          <p:cNvSpPr>
            <a:spLocks noGrp="1"/>
          </p:cNvSpPr>
          <p:nvPr>
            <p:ph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p:cNvSpPr>
            <a:spLocks noGrp="1"/>
          </p:cNvSpPr>
          <p:nvPr>
            <p:ph sz="half" idx="2"/>
          </p:nvPr>
        </p:nvSpPr>
        <p:spPr>
          <a:xfrm>
            <a:off x="6197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B170995A-ABE2-510F-A339-E5D227A5167C}"/>
              </a:ext>
            </a:extLst>
          </p:cNvPr>
          <p:cNvSpPr>
            <a:spLocks noGrp="1"/>
          </p:cNvSpPr>
          <p:nvPr>
            <p:ph type="dt" sz="half" idx="10"/>
          </p:nvPr>
        </p:nvSpPr>
        <p:spPr/>
        <p:txBody>
          <a:bodyPr/>
          <a:lstStyle>
            <a:lvl1pPr>
              <a:defRPr/>
            </a:lvl1pPr>
          </a:lstStyle>
          <a:p>
            <a:pPr>
              <a:defRPr/>
            </a:pPr>
            <a:endParaRPr lang="en-US" altLang="en-IL"/>
          </a:p>
        </p:txBody>
      </p:sp>
      <p:sp>
        <p:nvSpPr>
          <p:cNvPr id="6" name="Footer Placeholder 5">
            <a:extLst>
              <a:ext uri="{FF2B5EF4-FFF2-40B4-BE49-F238E27FC236}">
                <a16:creationId xmlns:a16="http://schemas.microsoft.com/office/drawing/2014/main" id="{5AFE9E9D-CC9D-7711-73B4-4E76925E7868}"/>
              </a:ext>
            </a:extLst>
          </p:cNvPr>
          <p:cNvSpPr>
            <a:spLocks noGrp="1"/>
          </p:cNvSpPr>
          <p:nvPr>
            <p:ph type="ftr" sz="quarter" idx="11"/>
          </p:nvPr>
        </p:nvSpPr>
        <p:spPr/>
        <p:txBody>
          <a:bodyPr/>
          <a:lstStyle>
            <a:lvl1pPr>
              <a:defRPr/>
            </a:lvl1pPr>
          </a:lstStyle>
          <a:p>
            <a:pPr>
              <a:defRPr/>
            </a:pPr>
            <a:endParaRPr lang="en-US" altLang="en-IL"/>
          </a:p>
        </p:txBody>
      </p:sp>
      <p:sp>
        <p:nvSpPr>
          <p:cNvPr id="7" name="Slide Number Placeholder 6">
            <a:extLst>
              <a:ext uri="{FF2B5EF4-FFF2-40B4-BE49-F238E27FC236}">
                <a16:creationId xmlns:a16="http://schemas.microsoft.com/office/drawing/2014/main" id="{11641774-1933-68C2-22BD-77E79D32CF14}"/>
              </a:ext>
            </a:extLst>
          </p:cNvPr>
          <p:cNvSpPr>
            <a:spLocks noGrp="1"/>
          </p:cNvSpPr>
          <p:nvPr>
            <p:ph type="sldNum" sz="quarter" idx="12"/>
          </p:nvPr>
        </p:nvSpPr>
        <p:spPr/>
        <p:txBody>
          <a:bodyPr/>
          <a:lstStyle>
            <a:lvl1pPr>
              <a:defRPr smtClean="0"/>
            </a:lvl1pPr>
          </a:lstStyle>
          <a:p>
            <a:pPr>
              <a:defRPr/>
            </a:pPr>
            <a:fld id="{1162958A-E645-4FCE-BE4A-07F3AF142E64}" type="slidenum">
              <a:rPr lang="en-US" altLang="en-IL"/>
              <a:pPr>
                <a:defRPr/>
              </a:pPr>
              <a:t>‹#›</a:t>
            </a:fld>
            <a:endParaRPr lang="en-US" altLang="en-IL"/>
          </a:p>
        </p:txBody>
      </p:sp>
    </p:spTree>
    <p:extLst>
      <p:ext uri="{BB962C8B-B14F-4D97-AF65-F5344CB8AC3E}">
        <p14:creationId xmlns:p14="http://schemas.microsoft.com/office/powerpoint/2010/main" val="3277675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en-US"/>
              <a:t>Click to edit Master title style</a:t>
            </a:r>
            <a:endParaRPr lang="en-IL"/>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40318" y="2505075"/>
            <a:ext cx="5158316"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71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25ED0417-27BE-85D9-18DD-6C25C469B05C}"/>
              </a:ext>
            </a:extLst>
          </p:cNvPr>
          <p:cNvSpPr>
            <a:spLocks noGrp="1"/>
          </p:cNvSpPr>
          <p:nvPr>
            <p:ph type="dt" sz="half" idx="10"/>
          </p:nvPr>
        </p:nvSpPr>
        <p:spPr/>
        <p:txBody>
          <a:bodyPr/>
          <a:lstStyle>
            <a:lvl1pPr>
              <a:defRPr/>
            </a:lvl1pPr>
          </a:lstStyle>
          <a:p>
            <a:pPr>
              <a:defRPr/>
            </a:pPr>
            <a:endParaRPr lang="en-US" altLang="en-IL"/>
          </a:p>
        </p:txBody>
      </p:sp>
      <p:sp>
        <p:nvSpPr>
          <p:cNvPr id="8" name="Footer Placeholder 7">
            <a:extLst>
              <a:ext uri="{FF2B5EF4-FFF2-40B4-BE49-F238E27FC236}">
                <a16:creationId xmlns:a16="http://schemas.microsoft.com/office/drawing/2014/main" id="{A959C88A-DA43-E5B0-A701-8ED792F898D1}"/>
              </a:ext>
            </a:extLst>
          </p:cNvPr>
          <p:cNvSpPr>
            <a:spLocks noGrp="1"/>
          </p:cNvSpPr>
          <p:nvPr>
            <p:ph type="ftr" sz="quarter" idx="11"/>
          </p:nvPr>
        </p:nvSpPr>
        <p:spPr/>
        <p:txBody>
          <a:bodyPr/>
          <a:lstStyle>
            <a:lvl1pPr>
              <a:defRPr/>
            </a:lvl1pPr>
          </a:lstStyle>
          <a:p>
            <a:pPr>
              <a:defRPr/>
            </a:pPr>
            <a:endParaRPr lang="en-US" altLang="en-IL"/>
          </a:p>
        </p:txBody>
      </p:sp>
      <p:sp>
        <p:nvSpPr>
          <p:cNvPr id="9" name="Slide Number Placeholder 8">
            <a:extLst>
              <a:ext uri="{FF2B5EF4-FFF2-40B4-BE49-F238E27FC236}">
                <a16:creationId xmlns:a16="http://schemas.microsoft.com/office/drawing/2014/main" id="{A202D46C-9A6F-5363-D650-3E6F318D21A8}"/>
              </a:ext>
            </a:extLst>
          </p:cNvPr>
          <p:cNvSpPr>
            <a:spLocks noGrp="1"/>
          </p:cNvSpPr>
          <p:nvPr>
            <p:ph type="sldNum" sz="quarter" idx="12"/>
          </p:nvPr>
        </p:nvSpPr>
        <p:spPr/>
        <p:txBody>
          <a:bodyPr/>
          <a:lstStyle>
            <a:lvl1pPr>
              <a:defRPr smtClean="0"/>
            </a:lvl1pPr>
          </a:lstStyle>
          <a:p>
            <a:pPr>
              <a:defRPr/>
            </a:pPr>
            <a:fld id="{69D39862-928B-4089-9D78-64CE4444991A}" type="slidenum">
              <a:rPr lang="en-US" altLang="en-IL"/>
              <a:pPr>
                <a:defRPr/>
              </a:pPr>
              <a:t>‹#›</a:t>
            </a:fld>
            <a:endParaRPr lang="en-US" altLang="en-IL"/>
          </a:p>
        </p:txBody>
      </p:sp>
    </p:spTree>
    <p:extLst>
      <p:ext uri="{BB962C8B-B14F-4D97-AF65-F5344CB8AC3E}">
        <p14:creationId xmlns:p14="http://schemas.microsoft.com/office/powerpoint/2010/main" val="9674170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A17C650C-D6D3-4DB6-6D68-283D1671C47C}"/>
              </a:ext>
            </a:extLst>
          </p:cNvPr>
          <p:cNvSpPr>
            <a:spLocks noGrp="1"/>
          </p:cNvSpPr>
          <p:nvPr>
            <p:ph type="dt" sz="half" idx="10"/>
          </p:nvPr>
        </p:nvSpPr>
        <p:spPr/>
        <p:txBody>
          <a:bodyPr/>
          <a:lstStyle>
            <a:lvl1pPr>
              <a:defRPr/>
            </a:lvl1pPr>
          </a:lstStyle>
          <a:p>
            <a:pPr>
              <a:defRPr/>
            </a:pPr>
            <a:endParaRPr lang="en-US" altLang="en-IL"/>
          </a:p>
        </p:txBody>
      </p:sp>
      <p:sp>
        <p:nvSpPr>
          <p:cNvPr id="4" name="Footer Placeholder 3">
            <a:extLst>
              <a:ext uri="{FF2B5EF4-FFF2-40B4-BE49-F238E27FC236}">
                <a16:creationId xmlns:a16="http://schemas.microsoft.com/office/drawing/2014/main" id="{7EBF00A9-85EF-0D08-BD33-F6085AF3E44C}"/>
              </a:ext>
            </a:extLst>
          </p:cNvPr>
          <p:cNvSpPr>
            <a:spLocks noGrp="1"/>
          </p:cNvSpPr>
          <p:nvPr>
            <p:ph type="ftr" sz="quarter" idx="11"/>
          </p:nvPr>
        </p:nvSpPr>
        <p:spPr/>
        <p:txBody>
          <a:bodyPr/>
          <a:lstStyle>
            <a:lvl1pPr>
              <a:defRPr/>
            </a:lvl1pPr>
          </a:lstStyle>
          <a:p>
            <a:pPr>
              <a:defRPr/>
            </a:pPr>
            <a:endParaRPr lang="en-US" altLang="en-IL"/>
          </a:p>
        </p:txBody>
      </p:sp>
      <p:sp>
        <p:nvSpPr>
          <p:cNvPr id="5" name="Slide Number Placeholder 4">
            <a:extLst>
              <a:ext uri="{FF2B5EF4-FFF2-40B4-BE49-F238E27FC236}">
                <a16:creationId xmlns:a16="http://schemas.microsoft.com/office/drawing/2014/main" id="{5F268C93-F19C-9DF1-CAEE-82449291CCBF}"/>
              </a:ext>
            </a:extLst>
          </p:cNvPr>
          <p:cNvSpPr>
            <a:spLocks noGrp="1"/>
          </p:cNvSpPr>
          <p:nvPr>
            <p:ph type="sldNum" sz="quarter" idx="12"/>
          </p:nvPr>
        </p:nvSpPr>
        <p:spPr/>
        <p:txBody>
          <a:bodyPr/>
          <a:lstStyle>
            <a:lvl1pPr>
              <a:defRPr smtClean="0"/>
            </a:lvl1pPr>
          </a:lstStyle>
          <a:p>
            <a:pPr>
              <a:defRPr/>
            </a:pPr>
            <a:fld id="{3AB1D105-50E6-4C7A-90C5-B3DD0430B2DB}" type="slidenum">
              <a:rPr lang="en-US" altLang="en-IL"/>
              <a:pPr>
                <a:defRPr/>
              </a:pPr>
              <a:t>‹#›</a:t>
            </a:fld>
            <a:endParaRPr lang="en-US" altLang="en-IL"/>
          </a:p>
        </p:txBody>
      </p:sp>
    </p:spTree>
    <p:extLst>
      <p:ext uri="{BB962C8B-B14F-4D97-AF65-F5344CB8AC3E}">
        <p14:creationId xmlns:p14="http://schemas.microsoft.com/office/powerpoint/2010/main" val="1337099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AB0CD6-933E-9B93-47B4-AAC495146A94}"/>
              </a:ext>
            </a:extLst>
          </p:cNvPr>
          <p:cNvSpPr>
            <a:spLocks noGrp="1"/>
          </p:cNvSpPr>
          <p:nvPr>
            <p:ph type="dt" sz="half" idx="10"/>
          </p:nvPr>
        </p:nvSpPr>
        <p:spPr/>
        <p:txBody>
          <a:bodyPr/>
          <a:lstStyle>
            <a:lvl1pPr>
              <a:defRPr/>
            </a:lvl1pPr>
          </a:lstStyle>
          <a:p>
            <a:pPr>
              <a:defRPr/>
            </a:pPr>
            <a:endParaRPr lang="en-US" altLang="en-IL"/>
          </a:p>
        </p:txBody>
      </p:sp>
      <p:sp>
        <p:nvSpPr>
          <p:cNvPr id="3" name="Footer Placeholder 2">
            <a:extLst>
              <a:ext uri="{FF2B5EF4-FFF2-40B4-BE49-F238E27FC236}">
                <a16:creationId xmlns:a16="http://schemas.microsoft.com/office/drawing/2014/main" id="{116A1D32-B5AC-732C-E417-6BEE8C739264}"/>
              </a:ext>
            </a:extLst>
          </p:cNvPr>
          <p:cNvSpPr>
            <a:spLocks noGrp="1"/>
          </p:cNvSpPr>
          <p:nvPr>
            <p:ph type="ftr" sz="quarter" idx="11"/>
          </p:nvPr>
        </p:nvSpPr>
        <p:spPr/>
        <p:txBody>
          <a:bodyPr/>
          <a:lstStyle>
            <a:lvl1pPr>
              <a:defRPr/>
            </a:lvl1pPr>
          </a:lstStyle>
          <a:p>
            <a:pPr>
              <a:defRPr/>
            </a:pPr>
            <a:endParaRPr lang="en-US" altLang="en-IL"/>
          </a:p>
        </p:txBody>
      </p:sp>
      <p:sp>
        <p:nvSpPr>
          <p:cNvPr id="4" name="Slide Number Placeholder 3">
            <a:extLst>
              <a:ext uri="{FF2B5EF4-FFF2-40B4-BE49-F238E27FC236}">
                <a16:creationId xmlns:a16="http://schemas.microsoft.com/office/drawing/2014/main" id="{1C7F85E1-1433-8810-BD88-218AD0E4D3F2}"/>
              </a:ext>
            </a:extLst>
          </p:cNvPr>
          <p:cNvSpPr>
            <a:spLocks noGrp="1"/>
          </p:cNvSpPr>
          <p:nvPr>
            <p:ph type="sldNum" sz="quarter" idx="12"/>
          </p:nvPr>
        </p:nvSpPr>
        <p:spPr/>
        <p:txBody>
          <a:bodyPr/>
          <a:lstStyle>
            <a:lvl1pPr>
              <a:defRPr smtClean="0"/>
            </a:lvl1pPr>
          </a:lstStyle>
          <a:p>
            <a:pPr>
              <a:defRPr/>
            </a:pPr>
            <a:fld id="{7E53D3D9-D7CC-460E-96C5-0E89F6D4B059}" type="slidenum">
              <a:rPr lang="en-US" altLang="en-IL"/>
              <a:pPr>
                <a:defRPr/>
              </a:pPr>
              <a:t>‹#›</a:t>
            </a:fld>
            <a:endParaRPr lang="en-US" altLang="en-IL"/>
          </a:p>
        </p:txBody>
      </p:sp>
    </p:spTree>
    <p:extLst>
      <p:ext uri="{BB962C8B-B14F-4D97-AF65-F5344CB8AC3E}">
        <p14:creationId xmlns:p14="http://schemas.microsoft.com/office/powerpoint/2010/main" val="3161073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en-IL"/>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3E46B38-0C17-AB23-CBFF-65EB1FCED992}"/>
              </a:ext>
            </a:extLst>
          </p:cNvPr>
          <p:cNvSpPr>
            <a:spLocks noGrp="1"/>
          </p:cNvSpPr>
          <p:nvPr>
            <p:ph type="dt" sz="half" idx="10"/>
          </p:nvPr>
        </p:nvSpPr>
        <p:spPr/>
        <p:txBody>
          <a:bodyPr/>
          <a:lstStyle>
            <a:lvl1pPr>
              <a:defRPr/>
            </a:lvl1pPr>
          </a:lstStyle>
          <a:p>
            <a:pPr>
              <a:defRPr/>
            </a:pPr>
            <a:endParaRPr lang="en-US" altLang="en-IL"/>
          </a:p>
        </p:txBody>
      </p:sp>
      <p:sp>
        <p:nvSpPr>
          <p:cNvPr id="6" name="Footer Placeholder 5">
            <a:extLst>
              <a:ext uri="{FF2B5EF4-FFF2-40B4-BE49-F238E27FC236}">
                <a16:creationId xmlns:a16="http://schemas.microsoft.com/office/drawing/2014/main" id="{A6EA1BEF-2954-0CCA-74AA-AA469281CF0D}"/>
              </a:ext>
            </a:extLst>
          </p:cNvPr>
          <p:cNvSpPr>
            <a:spLocks noGrp="1"/>
          </p:cNvSpPr>
          <p:nvPr>
            <p:ph type="ftr" sz="quarter" idx="11"/>
          </p:nvPr>
        </p:nvSpPr>
        <p:spPr/>
        <p:txBody>
          <a:bodyPr/>
          <a:lstStyle>
            <a:lvl1pPr>
              <a:defRPr/>
            </a:lvl1pPr>
          </a:lstStyle>
          <a:p>
            <a:pPr>
              <a:defRPr/>
            </a:pPr>
            <a:endParaRPr lang="en-US" altLang="en-IL"/>
          </a:p>
        </p:txBody>
      </p:sp>
      <p:sp>
        <p:nvSpPr>
          <p:cNvPr id="7" name="Slide Number Placeholder 6">
            <a:extLst>
              <a:ext uri="{FF2B5EF4-FFF2-40B4-BE49-F238E27FC236}">
                <a16:creationId xmlns:a16="http://schemas.microsoft.com/office/drawing/2014/main" id="{5F4F4818-1FA8-309B-B88F-2E1D91CFFC36}"/>
              </a:ext>
            </a:extLst>
          </p:cNvPr>
          <p:cNvSpPr>
            <a:spLocks noGrp="1"/>
          </p:cNvSpPr>
          <p:nvPr>
            <p:ph type="sldNum" sz="quarter" idx="12"/>
          </p:nvPr>
        </p:nvSpPr>
        <p:spPr/>
        <p:txBody>
          <a:bodyPr/>
          <a:lstStyle>
            <a:lvl1pPr>
              <a:defRPr smtClean="0"/>
            </a:lvl1pPr>
          </a:lstStyle>
          <a:p>
            <a:pPr>
              <a:defRPr/>
            </a:pPr>
            <a:fld id="{186A9510-E689-4CA1-ABCD-3DBEAB2129B7}" type="slidenum">
              <a:rPr lang="en-US" altLang="en-IL"/>
              <a:pPr>
                <a:defRPr/>
              </a:pPr>
              <a:t>‹#›</a:t>
            </a:fld>
            <a:endParaRPr lang="en-US" altLang="en-IL"/>
          </a:p>
        </p:txBody>
      </p:sp>
    </p:spTree>
    <p:extLst>
      <p:ext uri="{BB962C8B-B14F-4D97-AF65-F5344CB8AC3E}">
        <p14:creationId xmlns:p14="http://schemas.microsoft.com/office/powerpoint/2010/main" val="3082615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en-US"/>
              <a:t>Click to edit Master title style</a:t>
            </a:r>
            <a:endParaRPr lang="en-IL"/>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IL" noProof="0"/>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E705E8-0E65-6C70-2F59-B3DC72E5FB7E}"/>
              </a:ext>
            </a:extLst>
          </p:cNvPr>
          <p:cNvSpPr>
            <a:spLocks noGrp="1"/>
          </p:cNvSpPr>
          <p:nvPr>
            <p:ph type="dt" sz="half" idx="10"/>
          </p:nvPr>
        </p:nvSpPr>
        <p:spPr/>
        <p:txBody>
          <a:bodyPr/>
          <a:lstStyle>
            <a:lvl1pPr>
              <a:defRPr/>
            </a:lvl1pPr>
          </a:lstStyle>
          <a:p>
            <a:pPr>
              <a:defRPr/>
            </a:pPr>
            <a:endParaRPr lang="en-US" altLang="en-IL"/>
          </a:p>
        </p:txBody>
      </p:sp>
      <p:sp>
        <p:nvSpPr>
          <p:cNvPr id="6" name="Footer Placeholder 5">
            <a:extLst>
              <a:ext uri="{FF2B5EF4-FFF2-40B4-BE49-F238E27FC236}">
                <a16:creationId xmlns:a16="http://schemas.microsoft.com/office/drawing/2014/main" id="{B2B3EEC1-9767-EF2F-DD7C-5028D0E8128C}"/>
              </a:ext>
            </a:extLst>
          </p:cNvPr>
          <p:cNvSpPr>
            <a:spLocks noGrp="1"/>
          </p:cNvSpPr>
          <p:nvPr>
            <p:ph type="ftr" sz="quarter" idx="11"/>
          </p:nvPr>
        </p:nvSpPr>
        <p:spPr/>
        <p:txBody>
          <a:bodyPr/>
          <a:lstStyle>
            <a:lvl1pPr>
              <a:defRPr/>
            </a:lvl1pPr>
          </a:lstStyle>
          <a:p>
            <a:pPr>
              <a:defRPr/>
            </a:pPr>
            <a:endParaRPr lang="en-US" altLang="en-IL"/>
          </a:p>
        </p:txBody>
      </p:sp>
      <p:sp>
        <p:nvSpPr>
          <p:cNvPr id="7" name="Slide Number Placeholder 6">
            <a:extLst>
              <a:ext uri="{FF2B5EF4-FFF2-40B4-BE49-F238E27FC236}">
                <a16:creationId xmlns:a16="http://schemas.microsoft.com/office/drawing/2014/main" id="{62065B9F-64A3-D386-D793-5D6C627A1A68}"/>
              </a:ext>
            </a:extLst>
          </p:cNvPr>
          <p:cNvSpPr>
            <a:spLocks noGrp="1"/>
          </p:cNvSpPr>
          <p:nvPr>
            <p:ph type="sldNum" sz="quarter" idx="12"/>
          </p:nvPr>
        </p:nvSpPr>
        <p:spPr/>
        <p:txBody>
          <a:bodyPr/>
          <a:lstStyle>
            <a:lvl1pPr>
              <a:defRPr smtClean="0"/>
            </a:lvl1pPr>
          </a:lstStyle>
          <a:p>
            <a:pPr>
              <a:defRPr/>
            </a:pPr>
            <a:fld id="{45650FFC-6450-4999-BCDB-3E7A254F9CC3}" type="slidenum">
              <a:rPr lang="en-US" altLang="en-IL"/>
              <a:pPr>
                <a:defRPr/>
              </a:pPr>
              <a:t>‹#›</a:t>
            </a:fld>
            <a:endParaRPr lang="en-US" altLang="en-IL"/>
          </a:p>
        </p:txBody>
      </p:sp>
    </p:spTree>
    <p:extLst>
      <p:ext uri="{BB962C8B-B14F-4D97-AF65-F5344CB8AC3E}">
        <p14:creationId xmlns:p14="http://schemas.microsoft.com/office/powerpoint/2010/main" val="19070646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6B856C77-B15C-32BF-6396-3738E8DE90B9}"/>
              </a:ext>
            </a:extLst>
          </p:cNvPr>
          <p:cNvSpPr>
            <a:spLocks noGrp="1" noChangeArrowheads="1"/>
          </p:cNvSpPr>
          <p:nvPr>
            <p:ph type="title"/>
          </p:nvPr>
        </p:nvSpPr>
        <p:spPr bwMode="auto">
          <a:xfrm>
            <a:off x="609600" y="274638"/>
            <a:ext cx="10972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IL"/>
              <a:t>Click to edit Master title style</a:t>
            </a:r>
          </a:p>
        </p:txBody>
      </p:sp>
      <p:sp>
        <p:nvSpPr>
          <p:cNvPr id="3075" name="Rectangle 3">
            <a:extLst>
              <a:ext uri="{FF2B5EF4-FFF2-40B4-BE49-F238E27FC236}">
                <a16:creationId xmlns:a16="http://schemas.microsoft.com/office/drawing/2014/main" id="{BFE9D517-C4F4-4A6E-15E4-ED53CBB9EEAC}"/>
              </a:ext>
            </a:extLst>
          </p:cNvPr>
          <p:cNvSpPr>
            <a:spLocks noGrp="1" noChangeArrowheads="1"/>
          </p:cNvSpPr>
          <p:nvPr>
            <p:ph type="body" idx="1"/>
          </p:nvPr>
        </p:nvSpPr>
        <p:spPr bwMode="auto">
          <a:xfrm>
            <a:off x="609600" y="1600201"/>
            <a:ext cx="109728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IL"/>
              <a:t>Click to edit Master text styles</a:t>
            </a:r>
          </a:p>
          <a:p>
            <a:pPr lvl="1"/>
            <a:r>
              <a:rPr lang="en-US" altLang="en-IL"/>
              <a:t>Second level</a:t>
            </a:r>
          </a:p>
          <a:p>
            <a:pPr lvl="2"/>
            <a:r>
              <a:rPr lang="en-US" altLang="en-IL"/>
              <a:t>Third level</a:t>
            </a:r>
          </a:p>
          <a:p>
            <a:pPr lvl="3"/>
            <a:r>
              <a:rPr lang="en-US" altLang="en-IL"/>
              <a:t>Fourth level</a:t>
            </a:r>
          </a:p>
          <a:p>
            <a:pPr lvl="4"/>
            <a:r>
              <a:rPr lang="en-US" altLang="en-IL"/>
              <a:t>Fifth level</a:t>
            </a:r>
          </a:p>
        </p:txBody>
      </p:sp>
      <p:sp>
        <p:nvSpPr>
          <p:cNvPr id="108548" name="Rectangle 4">
            <a:extLst>
              <a:ext uri="{FF2B5EF4-FFF2-40B4-BE49-F238E27FC236}">
                <a16:creationId xmlns:a16="http://schemas.microsoft.com/office/drawing/2014/main" id="{A64D8F0B-8C63-0662-FF93-B8B57BC4D6F0}"/>
              </a:ext>
            </a:extLst>
          </p:cNvPr>
          <p:cNvSpPr>
            <a:spLocks noGrp="1" noChangeArrowheads="1"/>
          </p:cNvSpPr>
          <p:nvPr>
            <p:ph type="dt" sz="half" idx="2"/>
          </p:nvPr>
        </p:nvSpPr>
        <p:spPr bwMode="auto">
          <a:xfrm>
            <a:off x="609600" y="6245225"/>
            <a:ext cx="28448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en-IL"/>
          </a:p>
        </p:txBody>
      </p:sp>
      <p:sp>
        <p:nvSpPr>
          <p:cNvPr id="108549" name="Rectangle 5">
            <a:extLst>
              <a:ext uri="{FF2B5EF4-FFF2-40B4-BE49-F238E27FC236}">
                <a16:creationId xmlns:a16="http://schemas.microsoft.com/office/drawing/2014/main" id="{7D98D868-E2E4-051F-6615-9915CB1D6228}"/>
              </a:ext>
            </a:extLst>
          </p:cNvPr>
          <p:cNvSpPr>
            <a:spLocks noGrp="1" noChangeArrowheads="1"/>
          </p:cNvSpPr>
          <p:nvPr>
            <p:ph type="ftr" sz="quarter" idx="3"/>
          </p:nvPr>
        </p:nvSpPr>
        <p:spPr bwMode="auto">
          <a:xfrm>
            <a:off x="4165600" y="6245225"/>
            <a:ext cx="38608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en-IL"/>
          </a:p>
        </p:txBody>
      </p:sp>
      <p:sp>
        <p:nvSpPr>
          <p:cNvPr id="108550" name="Rectangle 6">
            <a:extLst>
              <a:ext uri="{FF2B5EF4-FFF2-40B4-BE49-F238E27FC236}">
                <a16:creationId xmlns:a16="http://schemas.microsoft.com/office/drawing/2014/main" id="{D13293A6-368C-D8B0-D078-1465BC46359E}"/>
              </a:ext>
            </a:extLst>
          </p:cNvPr>
          <p:cNvSpPr>
            <a:spLocks noGrp="1" noChangeArrowheads="1"/>
          </p:cNvSpPr>
          <p:nvPr>
            <p:ph type="sldNum" sz="quarter" idx="4"/>
          </p:nvPr>
        </p:nvSpPr>
        <p:spPr bwMode="auto">
          <a:xfrm>
            <a:off x="8737600" y="6245225"/>
            <a:ext cx="28448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39E43479-2783-4E52-9F7D-89D416B62206}" type="slidenum">
              <a:rPr lang="en-US" altLang="en-IL"/>
              <a:pPr>
                <a:defRPr/>
              </a:pPr>
              <a:t>‹#›</a:t>
            </a:fld>
            <a:endParaRPr lang="en-US" altLang="en-IL"/>
          </a:p>
        </p:txBody>
      </p:sp>
    </p:spTree>
    <p:extLst>
      <p:ext uri="{BB962C8B-B14F-4D97-AF65-F5344CB8AC3E}">
        <p14:creationId xmlns:p14="http://schemas.microsoft.com/office/powerpoint/2010/main" val="1464232301"/>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 id="2147483833" r:id="rId12"/>
    <p:sldLayoutId id="2147483834" r:id="rId13"/>
    <p:sldLayoutId id="2147483835" r:id="rId14"/>
  </p:sldLayoutIdLst>
  <p:hf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defRPr>
      </a:lvl2pPr>
      <a:lvl3pPr algn="ctr" rtl="0" eaLnBrk="0" fontAlgn="base" hangingPunct="0">
        <a:spcBef>
          <a:spcPct val="0"/>
        </a:spcBef>
        <a:spcAft>
          <a:spcPct val="0"/>
        </a:spcAft>
        <a:defRPr sz="4400">
          <a:solidFill>
            <a:schemeClr val="tx2"/>
          </a:solidFill>
          <a:latin typeface="Arial" panose="020B0604020202020204" pitchFamily="34" charset="0"/>
        </a:defRPr>
      </a:lvl3pPr>
      <a:lvl4pPr algn="ctr" rtl="0" eaLnBrk="0" fontAlgn="base" hangingPunct="0">
        <a:spcBef>
          <a:spcPct val="0"/>
        </a:spcBef>
        <a:spcAft>
          <a:spcPct val="0"/>
        </a:spcAft>
        <a:defRPr sz="4400">
          <a:solidFill>
            <a:schemeClr val="tx2"/>
          </a:solidFill>
          <a:latin typeface="Arial" panose="020B0604020202020204" pitchFamily="34" charset="0"/>
        </a:defRPr>
      </a:lvl4pPr>
      <a:lvl5pPr algn="ctr" rtl="0" eaLnBrk="0" fontAlgn="base" hangingPunct="0">
        <a:spcBef>
          <a:spcPct val="0"/>
        </a:spcBef>
        <a:spcAft>
          <a:spcPct val="0"/>
        </a:spcAft>
        <a:defRPr sz="4400">
          <a:solidFill>
            <a:schemeClr val="tx2"/>
          </a:solidFill>
          <a:latin typeface="Arial" panose="020B0604020202020204" pitchFamily="34" charset="0"/>
        </a:defRPr>
      </a:lvl5pPr>
      <a:lvl6pPr marL="457200" algn="ctr" rtl="0" fontAlgn="base">
        <a:spcBef>
          <a:spcPct val="0"/>
        </a:spcBef>
        <a:spcAft>
          <a:spcPct val="0"/>
        </a:spcAft>
        <a:defRPr sz="4400">
          <a:solidFill>
            <a:schemeClr val="tx2"/>
          </a:solidFill>
          <a:latin typeface="Arial" panose="020B0604020202020204" pitchFamily="34" charset="0"/>
        </a:defRPr>
      </a:lvl6pPr>
      <a:lvl7pPr marL="914400" algn="ctr" rtl="0" fontAlgn="base">
        <a:spcBef>
          <a:spcPct val="0"/>
        </a:spcBef>
        <a:spcAft>
          <a:spcPct val="0"/>
        </a:spcAft>
        <a:defRPr sz="4400">
          <a:solidFill>
            <a:schemeClr val="tx2"/>
          </a:solidFill>
          <a:latin typeface="Arial" panose="020B0604020202020204" pitchFamily="34" charset="0"/>
        </a:defRPr>
      </a:lvl7pPr>
      <a:lvl8pPr marL="1371600" algn="ctr" rtl="0" fontAlgn="base">
        <a:spcBef>
          <a:spcPct val="0"/>
        </a:spcBef>
        <a:spcAft>
          <a:spcPct val="0"/>
        </a:spcAft>
        <a:defRPr sz="4400">
          <a:solidFill>
            <a:schemeClr val="tx2"/>
          </a:solidFill>
          <a:latin typeface="Arial" panose="020B0604020202020204" pitchFamily="34" charset="0"/>
        </a:defRPr>
      </a:lvl8pPr>
      <a:lvl9pPr marL="1828800" algn="ctr" rtl="0" fontAlgn="base">
        <a:spcBef>
          <a:spcPct val="0"/>
        </a:spcBef>
        <a:spcAft>
          <a:spcPct val="0"/>
        </a:spcAft>
        <a:defRPr sz="4400">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18/10/relationships/comments" Target="../comments/modernComment_175_7B319D3.xml"/><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microsoft.com/office/2018/10/relationships/comments" Target="../comments/modernComment_197_E3115721.xml"/><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microsoft.com/office/2018/10/relationships/comments" Target="../comments/modernComment_18B_5DACED7.xm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4.png"/><Relationship Id="rId4" Type="http://schemas.microsoft.com/office/2018/10/relationships/comments" Target="../comments/modernComment_168_517C7ABB.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531" name="Rectangle 19530">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Poster Dark blue 3D mosaic technology background. - PIXERS.US">
            <a:extLst>
              <a:ext uri="{FF2B5EF4-FFF2-40B4-BE49-F238E27FC236}">
                <a16:creationId xmlns:a16="http://schemas.microsoft.com/office/drawing/2014/main" id="{87E59D18-6FF1-EFB4-8333-A95DF8E9F4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41" r="-1" b="11844"/>
          <a:stretch/>
        </p:blipFill>
        <p:spPr bwMode="auto">
          <a:xfrm>
            <a:off x="2489659" y="-639681"/>
            <a:ext cx="10594800" cy="8111345"/>
          </a:xfrm>
          <a:prstGeom prst="rect">
            <a:avLst/>
          </a:prstGeom>
          <a:noFill/>
          <a:extLst>
            <a:ext uri="{909E8E84-426E-40DD-AFC4-6F175D3DCCD1}">
              <a14:hiddenFill xmlns:a14="http://schemas.microsoft.com/office/drawing/2010/main">
                <a:solidFill>
                  <a:srgbClr val="FFFFFF"/>
                </a:solidFill>
              </a14:hiddenFill>
            </a:ext>
          </a:extLst>
        </p:spPr>
      </p:pic>
      <p:sp>
        <p:nvSpPr>
          <p:cNvPr id="19533" name="Rectangle 19532">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0" name="Rectangle 29">
            <a:extLst>
              <a:ext uri="{FF2B5EF4-FFF2-40B4-BE49-F238E27FC236}">
                <a16:creationId xmlns:a16="http://schemas.microsoft.com/office/drawing/2014/main" id="{6BFF3A59-B645-42F1-5070-D29B10BF4445}"/>
              </a:ext>
            </a:extLst>
          </p:cNvPr>
          <p:cNvSpPr>
            <a:spLocks noGrp="1" noChangeArrowheads="1"/>
          </p:cNvSpPr>
          <p:nvPr>
            <p:ph type="ctrTitle"/>
          </p:nvPr>
        </p:nvSpPr>
        <p:spPr>
          <a:xfrm>
            <a:off x="477979" y="1122363"/>
            <a:ext cx="5659263" cy="3204134"/>
          </a:xfrm>
        </p:spPr>
        <p:txBody>
          <a:bodyPr anchor="b">
            <a:noAutofit/>
          </a:bodyPr>
          <a:lstStyle/>
          <a:p>
            <a:pPr algn="l" rtl="0">
              <a:lnSpc>
                <a:spcPct val="90000"/>
              </a:lnSpc>
              <a:spcAft>
                <a:spcPts val="800"/>
              </a:spcAft>
            </a:pPr>
            <a:r>
              <a:rPr lang="en-US" sz="4000" b="1" i="1">
                <a:effectLst/>
                <a:latin typeface="Calibri Light" panose="020F0302020204030204" pitchFamily="34" charset="0"/>
                <a:ea typeface="Calibri Light" panose="020F0302020204030204" pitchFamily="34" charset="0"/>
                <a:cs typeface="Calibri Light" panose="020F0302020204030204" pitchFamily="34" charset="0"/>
              </a:rPr>
              <a:t>Image Enhancement</a:t>
            </a:r>
            <a:br>
              <a:rPr lang="en-US" sz="4000" b="1" i="1">
                <a:effectLst/>
                <a:latin typeface="Calibri Light" panose="020F0302020204030204" pitchFamily="34" charset="0"/>
                <a:ea typeface="Calibri Light" panose="020F0302020204030204" pitchFamily="34" charset="0"/>
                <a:cs typeface="Calibri Light" panose="020F0302020204030204" pitchFamily="34" charset="0"/>
              </a:rPr>
            </a:br>
            <a:r>
              <a:rPr lang="en-US" sz="4000" b="1" i="1">
                <a:effectLst/>
                <a:latin typeface="Calibri Light" panose="020F0302020204030204" pitchFamily="34" charset="0"/>
                <a:ea typeface="Calibri Light" panose="020F0302020204030204" pitchFamily="34" charset="0"/>
                <a:cs typeface="Calibri Light" panose="020F0302020204030204" pitchFamily="34" charset="0"/>
              </a:rPr>
              <a:t> with Super-Resolution and Controlled Noise</a:t>
            </a:r>
          </a:p>
        </p:txBody>
      </p:sp>
      <p:sp>
        <p:nvSpPr>
          <p:cNvPr id="19461" name="Rectangle 30">
            <a:extLst>
              <a:ext uri="{FF2B5EF4-FFF2-40B4-BE49-F238E27FC236}">
                <a16:creationId xmlns:a16="http://schemas.microsoft.com/office/drawing/2014/main" id="{70226075-838C-908A-7DE7-2E557B3518E4}"/>
              </a:ext>
            </a:extLst>
          </p:cNvPr>
          <p:cNvSpPr>
            <a:spLocks noGrp="1" noChangeArrowheads="1"/>
          </p:cNvSpPr>
          <p:nvPr>
            <p:ph type="subTitle" idx="1"/>
          </p:nvPr>
        </p:nvSpPr>
        <p:spPr>
          <a:xfrm>
            <a:off x="477980" y="5100055"/>
            <a:ext cx="4023359" cy="1502213"/>
          </a:xfrm>
        </p:spPr>
        <p:txBody>
          <a:bodyPr>
            <a:normAutofit fontScale="92500" lnSpcReduction="10000"/>
          </a:bodyPr>
          <a:lstStyle/>
          <a:p>
            <a:pPr algn="l" eaLnBrk="1" hangingPunct="1">
              <a:lnSpc>
                <a:spcPct val="150000"/>
              </a:lnSpc>
            </a:pPr>
            <a:r>
              <a:rPr lang="en-US" altLang="en-IL" sz="2000" u="sng" spc="-50">
                <a:latin typeface="Calibri Light" panose="020F0302020204030204" pitchFamily="34" charset="0"/>
                <a:ea typeface="Calibri Light" panose="020F0302020204030204" pitchFamily="34" charset="0"/>
                <a:cs typeface="Calibri Light" panose="020F0302020204030204" pitchFamily="34" charset="0"/>
              </a:rPr>
              <a:t>Students:</a:t>
            </a:r>
            <a:r>
              <a:rPr lang="en-US" altLang="en-IL" sz="2000" spc="-50">
                <a:latin typeface="Calibri Light" panose="020F0302020204030204" pitchFamily="34" charset="0"/>
                <a:ea typeface="Calibri Light" panose="020F0302020204030204" pitchFamily="34" charset="0"/>
                <a:cs typeface="Calibri Light" panose="020F0302020204030204" pitchFamily="34" charset="0"/>
              </a:rPr>
              <a:t> Liza Shvachka</a:t>
            </a:r>
          </a:p>
          <a:p>
            <a:pPr algn="l" eaLnBrk="1" hangingPunct="1">
              <a:lnSpc>
                <a:spcPct val="150000"/>
              </a:lnSpc>
            </a:pPr>
            <a:r>
              <a:rPr lang="en-US" altLang="en-IL" sz="2000" spc="-50">
                <a:latin typeface="Calibri Light" panose="020F0302020204030204" pitchFamily="34" charset="0"/>
                <a:ea typeface="Calibri Light" panose="020F0302020204030204" pitchFamily="34" charset="0"/>
                <a:cs typeface="Calibri Light" panose="020F0302020204030204" pitchFamily="34" charset="0"/>
              </a:rPr>
              <a:t>	Avishai Hershkovitz</a:t>
            </a:r>
          </a:p>
          <a:p>
            <a:pPr algn="l" eaLnBrk="1" hangingPunct="1">
              <a:lnSpc>
                <a:spcPct val="150000"/>
              </a:lnSpc>
            </a:pPr>
            <a:r>
              <a:rPr lang="en-US" altLang="en-IL" sz="2000" u="sng" spc="-50">
                <a:latin typeface="Calibri Light" panose="020F0302020204030204" pitchFamily="34" charset="0"/>
                <a:ea typeface="Calibri Light" panose="020F0302020204030204" pitchFamily="34" charset="0"/>
                <a:cs typeface="Calibri Light" panose="020F0302020204030204" pitchFamily="34" charset="0"/>
              </a:rPr>
              <a:t>Supervisor:</a:t>
            </a:r>
            <a:r>
              <a:rPr lang="en-US" altLang="en-IL" sz="2000" spc="-50">
                <a:latin typeface="Calibri Light" panose="020F0302020204030204" pitchFamily="34" charset="0"/>
                <a:ea typeface="Calibri Light" panose="020F0302020204030204" pitchFamily="34" charset="0"/>
                <a:cs typeface="Calibri Light" panose="020F0302020204030204" pitchFamily="34" charset="0"/>
              </a:rPr>
              <a:t> Dr. Renata Avros</a:t>
            </a:r>
          </a:p>
          <a:p>
            <a:pPr algn="l" eaLnBrk="1" hangingPunct="1">
              <a:lnSpc>
                <a:spcPct val="150000"/>
              </a:lnSpc>
            </a:pPr>
            <a:endParaRPr lang="en-US" altLang="en-IL" sz="2000" spc="-5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9535" name="Rectangle 1953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37" name="Rectangle 1953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58" name="Rectangle 11">
            <a:extLst>
              <a:ext uri="{FF2B5EF4-FFF2-40B4-BE49-F238E27FC236}">
                <a16:creationId xmlns:a16="http://schemas.microsoft.com/office/drawing/2014/main" id="{4DFE8FAA-C0E3-3B5C-E296-2E9743BED28B}"/>
              </a:ext>
            </a:extLst>
          </p:cNvPr>
          <p:cNvSpPr>
            <a:spLocks noChangeArrowheads="1"/>
          </p:cNvSpPr>
          <p:nvPr/>
        </p:nvSpPr>
        <p:spPr bwMode="auto">
          <a:xfrm>
            <a:off x="2971800" y="2743201"/>
            <a:ext cx="6477000"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rtl="0" fontAlgn="base">
              <a:spcBef>
                <a:spcPct val="0"/>
              </a:spcBef>
              <a:spcAft>
                <a:spcPct val="0"/>
              </a:spcAft>
            </a:pPr>
            <a:endParaRPr lang="en-IL" altLang="en-IL" sz="4400">
              <a:solidFill>
                <a:srgbClr val="BBE0E3"/>
              </a:solidFill>
            </a:endParaRPr>
          </a:p>
        </p:txBody>
      </p:sp>
      <p:sp>
        <p:nvSpPr>
          <p:cNvPr id="19459" name="Rectangle 12">
            <a:extLst>
              <a:ext uri="{FF2B5EF4-FFF2-40B4-BE49-F238E27FC236}">
                <a16:creationId xmlns:a16="http://schemas.microsoft.com/office/drawing/2014/main" id="{819FAD5F-FBCA-1765-EA5D-956D5A4210C6}"/>
              </a:ext>
            </a:extLst>
          </p:cNvPr>
          <p:cNvSpPr>
            <a:spLocks noChangeArrowheads="1"/>
          </p:cNvSpPr>
          <p:nvPr/>
        </p:nvSpPr>
        <p:spPr bwMode="auto">
          <a:xfrm>
            <a:off x="2971800" y="4014789"/>
            <a:ext cx="6477000" cy="1654175"/>
          </a:xfrm>
          <a:prstGeom prst="rect">
            <a:avLst/>
          </a:prstGeom>
          <a:noFill/>
          <a:ln>
            <a:noFill/>
          </a:ln>
          <a:effectLst/>
          <a:extLst>
            <a:ext uri="{909E8E84-426E-40DD-AFC4-6F175D3DCCD1}">
              <a14:hiddenFill xmlns:a14="http://schemas.microsoft.com/office/drawing/2010/main">
                <a:gradFill rotWithShape="0">
                  <a:gsLst>
                    <a:gs pos="0">
                      <a:schemeClr val="tx1"/>
                    </a:gs>
                    <a:gs pos="100000">
                      <a:srgbClr val="000066"/>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rtl="0" fontAlgn="base">
              <a:spcAft>
                <a:spcPct val="0"/>
              </a:spcAft>
              <a:buNone/>
            </a:pPr>
            <a:endParaRPr lang="en-IL" altLang="en-IL">
              <a:solidFill>
                <a:srgbClr val="000000"/>
              </a:solidFill>
            </a:endParaRPr>
          </a:p>
        </p:txBody>
      </p:sp>
      <p:pic>
        <p:nvPicPr>
          <p:cNvPr id="10" name="תמונה 9" descr="תמונה שמכילה פני אדם, צילום מסך, אדם, ילדה&#10;&#10;התיאור נוצר באופן אוטומטי">
            <a:extLst>
              <a:ext uri="{FF2B5EF4-FFF2-40B4-BE49-F238E27FC236}">
                <a16:creationId xmlns:a16="http://schemas.microsoft.com/office/drawing/2014/main" id="{C3DA2782-BBFA-5745-5A2F-7402F38EADFF}"/>
              </a:ext>
            </a:extLst>
          </p:cNvPr>
          <p:cNvPicPr>
            <a:picLocks noChangeAspect="1"/>
          </p:cNvPicPr>
          <p:nvPr/>
        </p:nvPicPr>
        <p:blipFill rotWithShape="1">
          <a:blip r:embed="rId4">
            <a:extLst>
              <a:ext uri="{28A0092B-C50C-407E-A947-70E740481C1C}">
                <a14:useLocalDpi xmlns:a14="http://schemas.microsoft.com/office/drawing/2010/main" val="0"/>
              </a:ext>
            </a:extLst>
          </a:blip>
          <a:srcRect r="11206"/>
          <a:stretch/>
        </p:blipFill>
        <p:spPr>
          <a:xfrm>
            <a:off x="6796979" y="1721012"/>
            <a:ext cx="4735285" cy="2844196"/>
          </a:xfrm>
          <a:prstGeom prst="rect">
            <a:avLst/>
          </a:prstGeom>
          <a:ln>
            <a:noFill/>
          </a:ln>
          <a:effectLst>
            <a:softEdge rad="112500"/>
          </a:effectLst>
        </p:spPr>
      </p:pic>
      <p:pic>
        <p:nvPicPr>
          <p:cNvPr id="2" name="תמונה 1">
            <a:extLst>
              <a:ext uri="{FF2B5EF4-FFF2-40B4-BE49-F238E27FC236}">
                <a16:creationId xmlns:a16="http://schemas.microsoft.com/office/drawing/2014/main" id="{7008120D-2711-0128-E539-AF1C2FCD939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5080"/>
            <a:ext cx="3825875" cy="900430"/>
          </a:xfrm>
          <a:prstGeom prst="rect">
            <a:avLst/>
          </a:prstGeom>
          <a:noFill/>
          <a:ln>
            <a:noFill/>
          </a:ln>
        </p:spPr>
      </p:pic>
      <p:sp>
        <p:nvSpPr>
          <p:cNvPr id="3" name="Rectangle 30">
            <a:extLst>
              <a:ext uri="{FF2B5EF4-FFF2-40B4-BE49-F238E27FC236}">
                <a16:creationId xmlns:a16="http://schemas.microsoft.com/office/drawing/2014/main" id="{A94F187D-DF55-ED39-DD58-A9E6ECF0F7F8}"/>
              </a:ext>
            </a:extLst>
          </p:cNvPr>
          <p:cNvSpPr txBox="1">
            <a:spLocks noChangeArrowheads="1"/>
          </p:cNvSpPr>
          <p:nvPr/>
        </p:nvSpPr>
        <p:spPr bwMode="auto">
          <a:xfrm>
            <a:off x="487537" y="4524193"/>
            <a:ext cx="3971132" cy="4054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a:bodyPr>
          <a:lstStyle>
            <a:lvl1pPr marL="0" indent="0" algn="ctr" rtl="0" eaLnBrk="0" fontAlgn="base" hangingPunct="0">
              <a:spcBef>
                <a:spcPct val="20000"/>
              </a:spcBef>
              <a:spcAft>
                <a:spcPct val="0"/>
              </a:spcAft>
              <a:buNone/>
              <a:defRPr sz="2400" kern="1200">
                <a:solidFill>
                  <a:schemeClr val="tx1"/>
                </a:solidFill>
                <a:latin typeface="+mn-lt"/>
                <a:ea typeface="+mn-ea"/>
                <a:cs typeface="+mn-cs"/>
              </a:defRPr>
            </a:lvl1pPr>
            <a:lvl2pPr marL="457200" indent="0" algn="ctr" rtl="0" eaLnBrk="0" fontAlgn="base" hangingPunct="0">
              <a:spcBef>
                <a:spcPct val="20000"/>
              </a:spcBef>
              <a:spcAft>
                <a:spcPct val="0"/>
              </a:spcAft>
              <a:buNone/>
              <a:defRPr sz="2000" kern="1200">
                <a:solidFill>
                  <a:schemeClr val="tx1"/>
                </a:solidFill>
                <a:latin typeface="+mn-lt"/>
                <a:ea typeface="+mn-ea"/>
                <a:cs typeface="+mn-cs"/>
              </a:defRPr>
            </a:lvl2pPr>
            <a:lvl3pPr marL="914400" indent="0" algn="ctr" rtl="0" eaLnBrk="0" fontAlgn="base" hangingPunct="0">
              <a:spcBef>
                <a:spcPct val="20000"/>
              </a:spcBef>
              <a:spcAft>
                <a:spcPct val="0"/>
              </a:spcAft>
              <a:buNone/>
              <a:defRPr sz="1800" kern="1200">
                <a:solidFill>
                  <a:schemeClr val="tx1"/>
                </a:solidFill>
                <a:latin typeface="+mn-lt"/>
                <a:ea typeface="+mn-ea"/>
                <a:cs typeface="+mn-cs"/>
              </a:defRPr>
            </a:lvl3pPr>
            <a:lvl4pPr marL="1371600" indent="0" algn="ctr" rtl="0" eaLnBrk="0" fontAlgn="base" hangingPunct="0">
              <a:spcBef>
                <a:spcPct val="20000"/>
              </a:spcBef>
              <a:spcAft>
                <a:spcPct val="0"/>
              </a:spcAft>
              <a:buNone/>
              <a:defRPr sz="1600" kern="1200">
                <a:solidFill>
                  <a:schemeClr val="tx1"/>
                </a:solidFill>
                <a:latin typeface="+mn-lt"/>
                <a:ea typeface="+mn-ea"/>
                <a:cs typeface="+mn-cs"/>
              </a:defRPr>
            </a:lvl4pPr>
            <a:lvl5pPr marL="1828800" indent="0" algn="ctr" rtl="0" eaLnBrk="0" fontAlgn="base" hangingPunct="0">
              <a:spcBef>
                <a:spcPct val="20000"/>
              </a:spcBef>
              <a:spcAft>
                <a:spcPct val="0"/>
              </a:spcAft>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eaLnBrk="1" hangingPunct="1"/>
            <a:r>
              <a:rPr lang="en-US" altLang="en-IL" sz="2000" spc="-50">
                <a:latin typeface="Calibri Light" panose="020F0302020204030204" pitchFamily="34" charset="0"/>
                <a:ea typeface="Calibri Light" panose="020F0302020204030204" pitchFamily="34" charset="0"/>
                <a:cs typeface="Calibri Light" panose="020F0302020204030204" pitchFamily="34" charset="0"/>
              </a:rPr>
              <a:t>24-1-R-12</a:t>
            </a:r>
          </a:p>
        </p:txBody>
      </p:sp>
      <p:sp>
        <p:nvSpPr>
          <p:cNvPr id="5" name="מציין מיקום של מספר שקופית 4">
            <a:extLst>
              <a:ext uri="{FF2B5EF4-FFF2-40B4-BE49-F238E27FC236}">
                <a16:creationId xmlns:a16="http://schemas.microsoft.com/office/drawing/2014/main" id="{1D1EB45F-70DA-52A1-BCCC-5D27109B8157}"/>
              </a:ext>
            </a:extLst>
          </p:cNvPr>
          <p:cNvSpPr>
            <a:spLocks noGrp="1"/>
          </p:cNvSpPr>
          <p:nvPr>
            <p:ph type="sldNum" sz="quarter" idx="12"/>
          </p:nvPr>
        </p:nvSpPr>
        <p:spPr/>
        <p:txBody>
          <a:bodyPr/>
          <a:lstStyle/>
          <a:p>
            <a:pPr>
              <a:defRPr/>
            </a:pPr>
            <a:fld id="{11AA4A54-538D-4AFF-9C88-62514F625171}" type="slidenum">
              <a:rPr lang="en-US" altLang="en-IL" smtClean="0"/>
              <a:pPr>
                <a:defRPr/>
              </a:pPr>
              <a:t>1</a:t>
            </a:fld>
            <a:endParaRPr lang="en-US" altLang="en-IL"/>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7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1">
            <a:extLst>
              <a:ext uri="{FF2B5EF4-FFF2-40B4-BE49-F238E27FC236}">
                <a16:creationId xmlns:a16="http://schemas.microsoft.com/office/drawing/2014/main" id="{58712F2A-6888-E3C4-BB16-A7CABA454F99}"/>
              </a:ext>
            </a:extLst>
          </p:cNvPr>
          <p:cNvSpPr/>
          <p:nvPr/>
        </p:nvSpPr>
        <p:spPr>
          <a:xfrm>
            <a:off x="572492" y="772220"/>
            <a:ext cx="11232646" cy="578644"/>
          </a:xfrm>
          <a:prstGeom prst="rect">
            <a:avLst/>
          </a:prstGeom>
          <a:noFill/>
          <a:ln/>
        </p:spPr>
        <p:txBody>
          <a:bodyPr wrap="none" rtlCol="0" anchor="t"/>
          <a:lstStyle/>
          <a:p>
            <a:pPr algn="l" rtl="0" fontAlgn="base">
              <a:lnSpc>
                <a:spcPct val="90000"/>
              </a:lnSpc>
              <a:spcBef>
                <a:spcPct val="0"/>
              </a:spcBef>
              <a:spcAft>
                <a:spcPct val="0"/>
              </a:spcAft>
            </a:pPr>
            <a:r>
              <a:rPr lang="en-US" sz="5400" spc="-50">
                <a:latin typeface="Calibri Light" panose="020F0302020204030204" pitchFamily="34" charset="0"/>
                <a:ea typeface="Calibri Light" panose="020F0302020204030204" pitchFamily="34" charset="0"/>
                <a:cs typeface="Calibri Light" panose="020F0302020204030204" pitchFamily="34" charset="0"/>
              </a:rPr>
              <a:t>Examples Results-</a:t>
            </a:r>
            <a:r>
              <a:rPr lang="en-US" sz="5400" b="1" spc="-50">
                <a:latin typeface="Calibri Light" panose="020F0302020204030204" pitchFamily="34" charset="0"/>
                <a:ea typeface="Calibri Light" panose="020F0302020204030204" pitchFamily="34" charset="0"/>
                <a:cs typeface="Calibri Light" panose="020F0302020204030204" pitchFamily="34" charset="0"/>
              </a:rPr>
              <a:t>Gaussian</a:t>
            </a:r>
            <a:r>
              <a:rPr lang="en-US" sz="5400" spc="-50">
                <a:latin typeface="Calibri Light" panose="020F0302020204030204" pitchFamily="34" charset="0"/>
                <a:ea typeface="Calibri Light" panose="020F0302020204030204" pitchFamily="34" charset="0"/>
                <a:cs typeface="Calibri Light" panose="020F0302020204030204" pitchFamily="34" charset="0"/>
              </a:rPr>
              <a:t> noise</a:t>
            </a:r>
          </a:p>
        </p:txBody>
      </p:sp>
      <p:sp>
        <p:nvSpPr>
          <p:cNvPr id="5" name="Text 1">
            <a:extLst>
              <a:ext uri="{FF2B5EF4-FFF2-40B4-BE49-F238E27FC236}">
                <a16:creationId xmlns:a16="http://schemas.microsoft.com/office/drawing/2014/main" id="{59F1C770-1EB9-F1D8-2A35-5A644231A37F}"/>
              </a:ext>
            </a:extLst>
          </p:cNvPr>
          <p:cNvSpPr/>
          <p:nvPr/>
        </p:nvSpPr>
        <p:spPr>
          <a:xfrm>
            <a:off x="1301261" y="5462181"/>
            <a:ext cx="2813539"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Noisy Image</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6" name="Text 1">
            <a:extLst>
              <a:ext uri="{FF2B5EF4-FFF2-40B4-BE49-F238E27FC236}">
                <a16:creationId xmlns:a16="http://schemas.microsoft.com/office/drawing/2014/main" id="{571E7F16-6515-7A7B-DD5C-CDF00DB8448F}"/>
              </a:ext>
            </a:extLst>
          </p:cNvPr>
          <p:cNvSpPr/>
          <p:nvPr/>
        </p:nvSpPr>
        <p:spPr>
          <a:xfrm>
            <a:off x="4652123" y="5462181"/>
            <a:ext cx="2813539"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Denoised Image</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7" name="Text 1">
            <a:extLst>
              <a:ext uri="{FF2B5EF4-FFF2-40B4-BE49-F238E27FC236}">
                <a16:creationId xmlns:a16="http://schemas.microsoft.com/office/drawing/2014/main" id="{D4065A3B-5286-CC78-4318-45D35338D41E}"/>
              </a:ext>
            </a:extLst>
          </p:cNvPr>
          <p:cNvSpPr/>
          <p:nvPr/>
        </p:nvSpPr>
        <p:spPr>
          <a:xfrm>
            <a:off x="8077202" y="5448637"/>
            <a:ext cx="2813539"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Clean Image</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 name="תמונה 1" descr="תמונה שמכילה שמיים, בחוץ, צילום מסך, מגדל&#10;&#10;התיאור נוצר באופן אוטומטי">
            <a:extLst>
              <a:ext uri="{FF2B5EF4-FFF2-40B4-BE49-F238E27FC236}">
                <a16:creationId xmlns:a16="http://schemas.microsoft.com/office/drawing/2014/main" id="{C1F77AC9-18DF-77BE-1227-68E5A6E410D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3871" y="2187059"/>
            <a:ext cx="10030041" cy="3438000"/>
          </a:xfrm>
          <a:prstGeom prst="rect">
            <a:avLst/>
          </a:prstGeom>
          <a:noFill/>
          <a:ln>
            <a:noFill/>
          </a:ln>
        </p:spPr>
      </p:pic>
      <p:sp>
        <p:nvSpPr>
          <p:cNvPr id="4" name="מציין מיקום של מספר שקופית 3">
            <a:extLst>
              <a:ext uri="{FF2B5EF4-FFF2-40B4-BE49-F238E27FC236}">
                <a16:creationId xmlns:a16="http://schemas.microsoft.com/office/drawing/2014/main" id="{A7121A36-8441-EEB9-8536-8A106B482351}"/>
              </a:ext>
            </a:extLst>
          </p:cNvPr>
          <p:cNvSpPr>
            <a:spLocks noGrp="1"/>
          </p:cNvSpPr>
          <p:nvPr>
            <p:ph type="sldNum" sz="quarter" idx="12"/>
          </p:nvPr>
        </p:nvSpPr>
        <p:spPr/>
        <p:txBody>
          <a:bodyPr/>
          <a:lstStyle/>
          <a:p>
            <a:pPr>
              <a:defRPr/>
            </a:pPr>
            <a:fld id="{11AA4A54-538D-4AFF-9C88-62514F625171}" type="slidenum">
              <a:rPr lang="en-US" altLang="en-IL" smtClean="0"/>
              <a:pPr>
                <a:defRPr/>
              </a:pPr>
              <a:t>10</a:t>
            </a:fld>
            <a:endParaRPr lang="en-US" altLang="en-IL"/>
          </a:p>
        </p:txBody>
      </p:sp>
    </p:spTree>
    <p:extLst>
      <p:ext uri="{BB962C8B-B14F-4D97-AF65-F5344CB8AC3E}">
        <p14:creationId xmlns:p14="http://schemas.microsoft.com/office/powerpoint/2010/main" val="2430632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7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1">
            <a:extLst>
              <a:ext uri="{FF2B5EF4-FFF2-40B4-BE49-F238E27FC236}">
                <a16:creationId xmlns:a16="http://schemas.microsoft.com/office/drawing/2014/main" id="{58712F2A-6888-E3C4-BB16-A7CABA454F99}"/>
              </a:ext>
            </a:extLst>
          </p:cNvPr>
          <p:cNvSpPr/>
          <p:nvPr/>
        </p:nvSpPr>
        <p:spPr>
          <a:xfrm>
            <a:off x="572492" y="772220"/>
            <a:ext cx="8175267" cy="578644"/>
          </a:xfrm>
          <a:prstGeom prst="rect">
            <a:avLst/>
          </a:prstGeom>
          <a:noFill/>
          <a:ln/>
        </p:spPr>
        <p:txBody>
          <a:bodyPr wrap="none" rtlCol="0" anchor="t"/>
          <a:lstStyle/>
          <a:p>
            <a:pPr algn="l" rtl="0" fontAlgn="base">
              <a:lnSpc>
                <a:spcPct val="90000"/>
              </a:lnSpc>
              <a:spcBef>
                <a:spcPct val="0"/>
              </a:spcBef>
              <a:spcAft>
                <a:spcPct val="0"/>
              </a:spcAft>
            </a:pPr>
            <a:r>
              <a:rPr lang="en-US" sz="5400" spc="-50">
                <a:latin typeface="Calibri Light" panose="020F0302020204030204" pitchFamily="34" charset="0"/>
                <a:ea typeface="Calibri Light" panose="020F0302020204030204" pitchFamily="34" charset="0"/>
                <a:cs typeface="Calibri Light" panose="020F0302020204030204" pitchFamily="34" charset="0"/>
              </a:rPr>
              <a:t>Metrics- </a:t>
            </a:r>
            <a:r>
              <a:rPr lang="en-US" sz="5400" b="1" spc="-50">
                <a:latin typeface="Calibri Light" panose="020F0302020204030204" pitchFamily="34" charset="0"/>
                <a:ea typeface="Calibri Light" panose="020F0302020204030204" pitchFamily="34" charset="0"/>
                <a:cs typeface="Calibri Light" panose="020F0302020204030204" pitchFamily="34" charset="0"/>
              </a:rPr>
              <a:t>Gaussian</a:t>
            </a:r>
            <a:r>
              <a:rPr lang="en-US" sz="5400" spc="-50">
                <a:latin typeface="Calibri Light" panose="020F0302020204030204" pitchFamily="34" charset="0"/>
                <a:ea typeface="Calibri Light" panose="020F0302020204030204" pitchFamily="34" charset="0"/>
                <a:cs typeface="Calibri Light" panose="020F0302020204030204" pitchFamily="34" charset="0"/>
              </a:rPr>
              <a:t> noise</a:t>
            </a:r>
          </a:p>
        </p:txBody>
      </p:sp>
      <p:pic>
        <p:nvPicPr>
          <p:cNvPr id="2" name="תמונה 1">
            <a:extLst>
              <a:ext uri="{FF2B5EF4-FFF2-40B4-BE49-F238E27FC236}">
                <a16:creationId xmlns:a16="http://schemas.microsoft.com/office/drawing/2014/main" id="{E112ABA7-6C5D-7568-3BCC-5D26EBDDD4A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8409" y="2104559"/>
            <a:ext cx="5567126" cy="4176053"/>
          </a:xfrm>
          <a:prstGeom prst="rect">
            <a:avLst/>
          </a:prstGeom>
          <a:noFill/>
          <a:ln>
            <a:noFill/>
          </a:ln>
        </p:spPr>
      </p:pic>
      <p:pic>
        <p:nvPicPr>
          <p:cNvPr id="4" name="תמונה 3">
            <a:extLst>
              <a:ext uri="{FF2B5EF4-FFF2-40B4-BE49-F238E27FC236}">
                <a16:creationId xmlns:a16="http://schemas.microsoft.com/office/drawing/2014/main" id="{5C39AC25-FFF7-1587-67EF-4DC89FE8FB7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36816" y="2098785"/>
            <a:ext cx="5567126" cy="4176053"/>
          </a:xfrm>
          <a:prstGeom prst="rect">
            <a:avLst/>
          </a:prstGeom>
          <a:noFill/>
          <a:ln>
            <a:noFill/>
          </a:ln>
        </p:spPr>
      </p:pic>
      <p:sp>
        <p:nvSpPr>
          <p:cNvPr id="3" name="Text 1">
            <a:extLst>
              <a:ext uri="{FF2B5EF4-FFF2-40B4-BE49-F238E27FC236}">
                <a16:creationId xmlns:a16="http://schemas.microsoft.com/office/drawing/2014/main" id="{C3788E36-3673-6BBA-6E23-840ACD37F236}"/>
              </a:ext>
            </a:extLst>
          </p:cNvPr>
          <p:cNvSpPr/>
          <p:nvPr/>
        </p:nvSpPr>
        <p:spPr>
          <a:xfrm>
            <a:off x="951471" y="2059851"/>
            <a:ext cx="4757351" cy="354742"/>
          </a:xfrm>
          <a:prstGeom prst="rect">
            <a:avLst/>
          </a:prstGeom>
          <a:solidFill>
            <a:schemeClr val="bg1"/>
          </a:solidFill>
        </p:spPr>
        <p:txBody>
          <a:bodyPr vert="horz" lIns="91440" tIns="45720" rIns="91440" bIns="45720" rtlCol="0" anchor="b">
            <a:normAutofit fontScale="70000" lnSpcReduction="20000"/>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Validation loss</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5" name="Text 1">
            <a:extLst>
              <a:ext uri="{FF2B5EF4-FFF2-40B4-BE49-F238E27FC236}">
                <a16:creationId xmlns:a16="http://schemas.microsoft.com/office/drawing/2014/main" id="{F3557872-C7FD-4287-AEA0-6E146AE09530}"/>
              </a:ext>
            </a:extLst>
          </p:cNvPr>
          <p:cNvSpPr/>
          <p:nvPr/>
        </p:nvSpPr>
        <p:spPr>
          <a:xfrm>
            <a:off x="6910667" y="2059851"/>
            <a:ext cx="4757351" cy="354742"/>
          </a:xfrm>
          <a:prstGeom prst="rect">
            <a:avLst/>
          </a:prstGeom>
          <a:solidFill>
            <a:schemeClr val="bg1"/>
          </a:solidFill>
        </p:spPr>
        <p:txBody>
          <a:bodyPr vert="horz" lIns="91440" tIns="45720" rIns="91440" bIns="45720" rtlCol="0" anchor="b">
            <a:normAutofit fontScale="70000" lnSpcReduction="20000"/>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Validation PSNR</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7" name="מציין מיקום של מספר שקופית 6">
            <a:extLst>
              <a:ext uri="{FF2B5EF4-FFF2-40B4-BE49-F238E27FC236}">
                <a16:creationId xmlns:a16="http://schemas.microsoft.com/office/drawing/2014/main" id="{229A6142-E6F1-D8E2-40BE-578F295BBA28}"/>
              </a:ext>
            </a:extLst>
          </p:cNvPr>
          <p:cNvSpPr>
            <a:spLocks noGrp="1"/>
          </p:cNvSpPr>
          <p:nvPr>
            <p:ph type="sldNum" sz="quarter" idx="12"/>
          </p:nvPr>
        </p:nvSpPr>
        <p:spPr/>
        <p:txBody>
          <a:bodyPr/>
          <a:lstStyle/>
          <a:p>
            <a:pPr>
              <a:defRPr/>
            </a:pPr>
            <a:fld id="{11AA4A54-538D-4AFF-9C88-62514F625171}" type="slidenum">
              <a:rPr lang="en-US" altLang="en-IL" smtClean="0"/>
              <a:pPr>
                <a:defRPr/>
              </a:pPr>
              <a:t>11</a:t>
            </a:fld>
            <a:endParaRPr lang="en-US" altLang="en-IL"/>
          </a:p>
        </p:txBody>
      </p:sp>
    </p:spTree>
    <p:extLst>
      <p:ext uri="{BB962C8B-B14F-4D97-AF65-F5344CB8AC3E}">
        <p14:creationId xmlns:p14="http://schemas.microsoft.com/office/powerpoint/2010/main" val="129178067"/>
      </p:ext>
    </p:extLst>
  </p:cSld>
  <p:clrMapOvr>
    <a:masterClrMapping/>
  </p:clrMapOvr>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7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1">
            <a:extLst>
              <a:ext uri="{FF2B5EF4-FFF2-40B4-BE49-F238E27FC236}">
                <a16:creationId xmlns:a16="http://schemas.microsoft.com/office/drawing/2014/main" id="{58712F2A-6888-E3C4-BB16-A7CABA454F99}"/>
              </a:ext>
            </a:extLst>
          </p:cNvPr>
          <p:cNvSpPr/>
          <p:nvPr/>
        </p:nvSpPr>
        <p:spPr>
          <a:xfrm>
            <a:off x="572492" y="772220"/>
            <a:ext cx="11232646" cy="578644"/>
          </a:xfrm>
          <a:prstGeom prst="rect">
            <a:avLst/>
          </a:prstGeom>
          <a:noFill/>
          <a:ln/>
        </p:spPr>
        <p:txBody>
          <a:bodyPr wrap="none" rtlCol="0" anchor="t"/>
          <a:lstStyle/>
          <a:p>
            <a:pPr algn="l" rtl="0" fontAlgn="base">
              <a:lnSpc>
                <a:spcPct val="90000"/>
              </a:lnSpc>
              <a:spcBef>
                <a:spcPct val="0"/>
              </a:spcBef>
              <a:spcAft>
                <a:spcPct val="0"/>
              </a:spcAft>
            </a:pPr>
            <a:r>
              <a:rPr lang="en-US" sz="5400" spc="-50">
                <a:latin typeface="Calibri Light" panose="020F0302020204030204" pitchFamily="34" charset="0"/>
                <a:ea typeface="Calibri Light" panose="020F0302020204030204" pitchFamily="34" charset="0"/>
                <a:cs typeface="Calibri Light" panose="020F0302020204030204" pitchFamily="34" charset="0"/>
              </a:rPr>
              <a:t>Examples Results- </a:t>
            </a:r>
            <a:r>
              <a:rPr lang="en-US" sz="5400" b="1" spc="-50">
                <a:latin typeface="Calibri Light" panose="020F0302020204030204" pitchFamily="34" charset="0"/>
                <a:ea typeface="Calibri Light" panose="020F0302020204030204" pitchFamily="34" charset="0"/>
                <a:cs typeface="Calibri Light" panose="020F0302020204030204" pitchFamily="34" charset="0"/>
              </a:rPr>
              <a:t>Poisson</a:t>
            </a:r>
            <a:r>
              <a:rPr lang="en-US" sz="5400" spc="-50">
                <a:latin typeface="Calibri Light" panose="020F0302020204030204" pitchFamily="34" charset="0"/>
                <a:ea typeface="Calibri Light" panose="020F0302020204030204" pitchFamily="34" charset="0"/>
                <a:cs typeface="Calibri Light" panose="020F0302020204030204" pitchFamily="34" charset="0"/>
              </a:rPr>
              <a:t> noise</a:t>
            </a:r>
          </a:p>
        </p:txBody>
      </p:sp>
      <p:sp>
        <p:nvSpPr>
          <p:cNvPr id="5" name="Text 1">
            <a:extLst>
              <a:ext uri="{FF2B5EF4-FFF2-40B4-BE49-F238E27FC236}">
                <a16:creationId xmlns:a16="http://schemas.microsoft.com/office/drawing/2014/main" id="{59F1C770-1EB9-F1D8-2A35-5A644231A37F}"/>
              </a:ext>
            </a:extLst>
          </p:cNvPr>
          <p:cNvSpPr/>
          <p:nvPr/>
        </p:nvSpPr>
        <p:spPr>
          <a:xfrm>
            <a:off x="1301261" y="5462181"/>
            <a:ext cx="2813539"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Noisy Image</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6" name="Text 1">
            <a:extLst>
              <a:ext uri="{FF2B5EF4-FFF2-40B4-BE49-F238E27FC236}">
                <a16:creationId xmlns:a16="http://schemas.microsoft.com/office/drawing/2014/main" id="{571E7F16-6515-7A7B-DD5C-CDF00DB8448F}"/>
              </a:ext>
            </a:extLst>
          </p:cNvPr>
          <p:cNvSpPr/>
          <p:nvPr/>
        </p:nvSpPr>
        <p:spPr>
          <a:xfrm>
            <a:off x="4652123" y="5462181"/>
            <a:ext cx="2813539"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Denoised Image</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7" name="Text 1">
            <a:extLst>
              <a:ext uri="{FF2B5EF4-FFF2-40B4-BE49-F238E27FC236}">
                <a16:creationId xmlns:a16="http://schemas.microsoft.com/office/drawing/2014/main" id="{D4065A3B-5286-CC78-4318-45D35338D41E}"/>
              </a:ext>
            </a:extLst>
          </p:cNvPr>
          <p:cNvSpPr/>
          <p:nvPr/>
        </p:nvSpPr>
        <p:spPr>
          <a:xfrm>
            <a:off x="8077202" y="5448637"/>
            <a:ext cx="2813539"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Clean Image</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 name="תמונה 1">
            <a:extLst>
              <a:ext uri="{FF2B5EF4-FFF2-40B4-BE49-F238E27FC236}">
                <a16:creationId xmlns:a16="http://schemas.microsoft.com/office/drawing/2014/main" id="{79857189-C641-7D58-6793-F080CBD4523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3794" y="2106712"/>
            <a:ext cx="10030041" cy="3438000"/>
          </a:xfrm>
          <a:prstGeom prst="rect">
            <a:avLst/>
          </a:prstGeom>
          <a:noFill/>
          <a:ln>
            <a:noFill/>
          </a:ln>
        </p:spPr>
      </p:pic>
      <p:pic>
        <p:nvPicPr>
          <p:cNvPr id="8" name="תמונה 7">
            <a:extLst>
              <a:ext uri="{FF2B5EF4-FFF2-40B4-BE49-F238E27FC236}">
                <a16:creationId xmlns:a16="http://schemas.microsoft.com/office/drawing/2014/main" id="{08C09284-0060-F43F-3879-6B10ABBDE97C}"/>
              </a:ext>
            </a:extLst>
          </p:cNvPr>
          <p:cNvPicPr>
            <a:picLocks noChangeAspect="1"/>
          </p:cNvPicPr>
          <p:nvPr/>
        </p:nvPicPr>
        <p:blipFill>
          <a:blip r:embed="rId4"/>
          <a:stretch>
            <a:fillRect/>
          </a:stretch>
        </p:blipFill>
        <p:spPr>
          <a:xfrm>
            <a:off x="8170695" y="2165327"/>
            <a:ext cx="2882680" cy="332161"/>
          </a:xfrm>
          <a:prstGeom prst="rect">
            <a:avLst/>
          </a:prstGeom>
        </p:spPr>
      </p:pic>
      <p:sp>
        <p:nvSpPr>
          <p:cNvPr id="4" name="מציין מיקום של מספר שקופית 3">
            <a:extLst>
              <a:ext uri="{FF2B5EF4-FFF2-40B4-BE49-F238E27FC236}">
                <a16:creationId xmlns:a16="http://schemas.microsoft.com/office/drawing/2014/main" id="{7646F6B0-F4D7-B2A5-F4BF-092BA109AE6A}"/>
              </a:ext>
            </a:extLst>
          </p:cNvPr>
          <p:cNvSpPr>
            <a:spLocks noGrp="1"/>
          </p:cNvSpPr>
          <p:nvPr>
            <p:ph type="sldNum" sz="quarter" idx="12"/>
          </p:nvPr>
        </p:nvSpPr>
        <p:spPr/>
        <p:txBody>
          <a:bodyPr/>
          <a:lstStyle/>
          <a:p>
            <a:pPr>
              <a:defRPr/>
            </a:pPr>
            <a:fld id="{11AA4A54-538D-4AFF-9C88-62514F625171}" type="slidenum">
              <a:rPr lang="en-US" altLang="en-IL" smtClean="0"/>
              <a:pPr>
                <a:defRPr/>
              </a:pPr>
              <a:t>12</a:t>
            </a:fld>
            <a:endParaRPr lang="en-US" altLang="en-IL"/>
          </a:p>
        </p:txBody>
      </p:sp>
    </p:spTree>
    <p:extLst>
      <p:ext uri="{BB962C8B-B14F-4D97-AF65-F5344CB8AC3E}">
        <p14:creationId xmlns:p14="http://schemas.microsoft.com/office/powerpoint/2010/main" val="3175288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7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1">
            <a:extLst>
              <a:ext uri="{FF2B5EF4-FFF2-40B4-BE49-F238E27FC236}">
                <a16:creationId xmlns:a16="http://schemas.microsoft.com/office/drawing/2014/main" id="{58712F2A-6888-E3C4-BB16-A7CABA454F99}"/>
              </a:ext>
            </a:extLst>
          </p:cNvPr>
          <p:cNvSpPr/>
          <p:nvPr/>
        </p:nvSpPr>
        <p:spPr>
          <a:xfrm>
            <a:off x="572492" y="772220"/>
            <a:ext cx="11232646" cy="578644"/>
          </a:xfrm>
          <a:prstGeom prst="rect">
            <a:avLst/>
          </a:prstGeom>
          <a:noFill/>
          <a:ln/>
        </p:spPr>
        <p:txBody>
          <a:bodyPr wrap="none" rtlCol="0" anchor="t"/>
          <a:lstStyle/>
          <a:p>
            <a:pPr algn="l" rtl="0" fontAlgn="base">
              <a:lnSpc>
                <a:spcPct val="90000"/>
              </a:lnSpc>
              <a:spcBef>
                <a:spcPct val="0"/>
              </a:spcBef>
              <a:spcAft>
                <a:spcPct val="0"/>
              </a:spcAft>
            </a:pPr>
            <a:r>
              <a:rPr lang="en-US" sz="5400" spc="-50">
                <a:latin typeface="Calibri Light" panose="020F0302020204030204" pitchFamily="34" charset="0"/>
                <a:ea typeface="Calibri Light" panose="020F0302020204030204" pitchFamily="34" charset="0"/>
                <a:cs typeface="Calibri Light" panose="020F0302020204030204" pitchFamily="34" charset="0"/>
              </a:rPr>
              <a:t>Examples Results- </a:t>
            </a:r>
            <a:r>
              <a:rPr lang="en-US" sz="5400" b="1" spc="-50">
                <a:latin typeface="Calibri Light" panose="020F0302020204030204" pitchFamily="34" charset="0"/>
                <a:ea typeface="Calibri Light" panose="020F0302020204030204" pitchFamily="34" charset="0"/>
                <a:cs typeface="Calibri Light" panose="020F0302020204030204" pitchFamily="34" charset="0"/>
              </a:rPr>
              <a:t>Poisson</a:t>
            </a:r>
            <a:r>
              <a:rPr lang="en-US" sz="5400" spc="-50">
                <a:latin typeface="Calibri Light" panose="020F0302020204030204" pitchFamily="34" charset="0"/>
                <a:ea typeface="Calibri Light" panose="020F0302020204030204" pitchFamily="34" charset="0"/>
                <a:cs typeface="Calibri Light" panose="020F0302020204030204" pitchFamily="34" charset="0"/>
              </a:rPr>
              <a:t> noise</a:t>
            </a:r>
          </a:p>
        </p:txBody>
      </p:sp>
      <p:sp>
        <p:nvSpPr>
          <p:cNvPr id="5" name="Text 1">
            <a:extLst>
              <a:ext uri="{FF2B5EF4-FFF2-40B4-BE49-F238E27FC236}">
                <a16:creationId xmlns:a16="http://schemas.microsoft.com/office/drawing/2014/main" id="{59F1C770-1EB9-F1D8-2A35-5A644231A37F}"/>
              </a:ext>
            </a:extLst>
          </p:cNvPr>
          <p:cNvSpPr/>
          <p:nvPr/>
        </p:nvSpPr>
        <p:spPr>
          <a:xfrm>
            <a:off x="1301261" y="5462181"/>
            <a:ext cx="2813539"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Noisy Image</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6" name="Text 1">
            <a:extLst>
              <a:ext uri="{FF2B5EF4-FFF2-40B4-BE49-F238E27FC236}">
                <a16:creationId xmlns:a16="http://schemas.microsoft.com/office/drawing/2014/main" id="{571E7F16-6515-7A7B-DD5C-CDF00DB8448F}"/>
              </a:ext>
            </a:extLst>
          </p:cNvPr>
          <p:cNvSpPr/>
          <p:nvPr/>
        </p:nvSpPr>
        <p:spPr>
          <a:xfrm>
            <a:off x="4652123" y="5462181"/>
            <a:ext cx="2813539"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Denoised Image</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7" name="Text 1">
            <a:extLst>
              <a:ext uri="{FF2B5EF4-FFF2-40B4-BE49-F238E27FC236}">
                <a16:creationId xmlns:a16="http://schemas.microsoft.com/office/drawing/2014/main" id="{D4065A3B-5286-CC78-4318-45D35338D41E}"/>
              </a:ext>
            </a:extLst>
          </p:cNvPr>
          <p:cNvSpPr/>
          <p:nvPr/>
        </p:nvSpPr>
        <p:spPr>
          <a:xfrm>
            <a:off x="8077202" y="5448637"/>
            <a:ext cx="2813539"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Clean Image</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תמונה 2">
            <a:extLst>
              <a:ext uri="{FF2B5EF4-FFF2-40B4-BE49-F238E27FC236}">
                <a16:creationId xmlns:a16="http://schemas.microsoft.com/office/drawing/2014/main" id="{F517C2D2-DA08-3742-B72E-4D25E44BD31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73794" y="2206931"/>
            <a:ext cx="10030041" cy="3438000"/>
          </a:xfrm>
          <a:prstGeom prst="rect">
            <a:avLst/>
          </a:prstGeom>
          <a:noFill/>
          <a:ln>
            <a:noFill/>
          </a:ln>
        </p:spPr>
      </p:pic>
      <p:pic>
        <p:nvPicPr>
          <p:cNvPr id="4" name="תמונה 3">
            <a:extLst>
              <a:ext uri="{FF2B5EF4-FFF2-40B4-BE49-F238E27FC236}">
                <a16:creationId xmlns:a16="http://schemas.microsoft.com/office/drawing/2014/main" id="{6D03A125-6D3C-D7DD-AA9E-18AF21D2F8EF}"/>
              </a:ext>
            </a:extLst>
          </p:cNvPr>
          <p:cNvPicPr>
            <a:picLocks noChangeAspect="1"/>
          </p:cNvPicPr>
          <p:nvPr/>
        </p:nvPicPr>
        <p:blipFill>
          <a:blip r:embed="rId4"/>
          <a:stretch>
            <a:fillRect/>
          </a:stretch>
        </p:blipFill>
        <p:spPr>
          <a:xfrm>
            <a:off x="8170695" y="2270834"/>
            <a:ext cx="2882680" cy="332161"/>
          </a:xfrm>
          <a:prstGeom prst="rect">
            <a:avLst/>
          </a:prstGeom>
        </p:spPr>
      </p:pic>
      <p:sp>
        <p:nvSpPr>
          <p:cNvPr id="8" name="מציין מיקום של מספר שקופית 7">
            <a:extLst>
              <a:ext uri="{FF2B5EF4-FFF2-40B4-BE49-F238E27FC236}">
                <a16:creationId xmlns:a16="http://schemas.microsoft.com/office/drawing/2014/main" id="{042AEA0C-A01B-9D96-5306-29A84D85D7DC}"/>
              </a:ext>
            </a:extLst>
          </p:cNvPr>
          <p:cNvSpPr>
            <a:spLocks noGrp="1"/>
          </p:cNvSpPr>
          <p:nvPr>
            <p:ph type="sldNum" sz="quarter" idx="12"/>
          </p:nvPr>
        </p:nvSpPr>
        <p:spPr/>
        <p:txBody>
          <a:bodyPr/>
          <a:lstStyle/>
          <a:p>
            <a:pPr>
              <a:defRPr/>
            </a:pPr>
            <a:fld id="{11AA4A54-538D-4AFF-9C88-62514F625171}" type="slidenum">
              <a:rPr lang="en-US" altLang="en-IL" smtClean="0"/>
              <a:pPr>
                <a:defRPr/>
              </a:pPr>
              <a:t>13</a:t>
            </a:fld>
            <a:endParaRPr lang="en-US" altLang="en-IL"/>
          </a:p>
        </p:txBody>
      </p:sp>
    </p:spTree>
    <p:extLst>
      <p:ext uri="{BB962C8B-B14F-4D97-AF65-F5344CB8AC3E}">
        <p14:creationId xmlns:p14="http://schemas.microsoft.com/office/powerpoint/2010/main" val="546071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7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1">
            <a:extLst>
              <a:ext uri="{FF2B5EF4-FFF2-40B4-BE49-F238E27FC236}">
                <a16:creationId xmlns:a16="http://schemas.microsoft.com/office/drawing/2014/main" id="{58712F2A-6888-E3C4-BB16-A7CABA454F99}"/>
              </a:ext>
            </a:extLst>
          </p:cNvPr>
          <p:cNvSpPr/>
          <p:nvPr/>
        </p:nvSpPr>
        <p:spPr>
          <a:xfrm>
            <a:off x="572492" y="772220"/>
            <a:ext cx="8175267" cy="578644"/>
          </a:xfrm>
          <a:prstGeom prst="rect">
            <a:avLst/>
          </a:prstGeom>
          <a:noFill/>
          <a:ln/>
        </p:spPr>
        <p:txBody>
          <a:bodyPr wrap="none" rtlCol="0" anchor="t"/>
          <a:lstStyle/>
          <a:p>
            <a:pPr algn="l" rtl="0" fontAlgn="base">
              <a:lnSpc>
                <a:spcPct val="90000"/>
              </a:lnSpc>
              <a:spcBef>
                <a:spcPct val="0"/>
              </a:spcBef>
              <a:spcAft>
                <a:spcPct val="0"/>
              </a:spcAft>
            </a:pPr>
            <a:r>
              <a:rPr lang="en-US" sz="5400" spc="-50">
                <a:latin typeface="Calibri Light" panose="020F0302020204030204" pitchFamily="34" charset="0"/>
                <a:ea typeface="Calibri Light" panose="020F0302020204030204" pitchFamily="34" charset="0"/>
                <a:cs typeface="Calibri Light" panose="020F0302020204030204" pitchFamily="34" charset="0"/>
              </a:rPr>
              <a:t>Metrics- </a:t>
            </a:r>
            <a:r>
              <a:rPr lang="en-US" sz="5400" b="1" spc="-50" err="1">
                <a:latin typeface="Calibri Light" panose="020F0302020204030204" pitchFamily="34" charset="0"/>
                <a:ea typeface="Calibri Light" panose="020F0302020204030204" pitchFamily="34" charset="0"/>
                <a:cs typeface="Calibri Light" panose="020F0302020204030204" pitchFamily="34" charset="0"/>
              </a:rPr>
              <a:t>Poission</a:t>
            </a:r>
            <a:r>
              <a:rPr lang="en-US" sz="5400" spc="-50">
                <a:latin typeface="Calibri Light" panose="020F0302020204030204" pitchFamily="34" charset="0"/>
                <a:ea typeface="Calibri Light" panose="020F0302020204030204" pitchFamily="34" charset="0"/>
                <a:cs typeface="Calibri Light" panose="020F0302020204030204" pitchFamily="34" charset="0"/>
              </a:rPr>
              <a:t> Noise</a:t>
            </a:r>
          </a:p>
        </p:txBody>
      </p:sp>
      <p:pic>
        <p:nvPicPr>
          <p:cNvPr id="5" name="תמונה 4" descr="תמונה שמכילה טקסט, תרשים, עלילה, קו&#10;&#10;התיאור נוצר באופן אוטומטי">
            <a:extLst>
              <a:ext uri="{FF2B5EF4-FFF2-40B4-BE49-F238E27FC236}">
                <a16:creationId xmlns:a16="http://schemas.microsoft.com/office/drawing/2014/main" id="{BC21FC38-2C4D-EB1B-11F9-890B2F89E9E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8955" y="2141100"/>
            <a:ext cx="5434409" cy="4077190"/>
          </a:xfrm>
          <a:prstGeom prst="rect">
            <a:avLst/>
          </a:prstGeom>
          <a:noFill/>
          <a:ln>
            <a:noFill/>
          </a:ln>
        </p:spPr>
      </p:pic>
      <p:pic>
        <p:nvPicPr>
          <p:cNvPr id="7" name="תמונה 6" descr="תמונה שמכילה טקסט, תרשים, קו, עלילה&#10;&#10;התיאור נוצר באופן אוטומטי">
            <a:extLst>
              <a:ext uri="{FF2B5EF4-FFF2-40B4-BE49-F238E27FC236}">
                <a16:creationId xmlns:a16="http://schemas.microsoft.com/office/drawing/2014/main" id="{CAD1A44F-CBF2-4E32-ECF3-D59D5951A7E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8638" y="2141791"/>
            <a:ext cx="5434409" cy="4076499"/>
          </a:xfrm>
          <a:prstGeom prst="rect">
            <a:avLst/>
          </a:prstGeom>
          <a:noFill/>
          <a:ln>
            <a:noFill/>
          </a:ln>
        </p:spPr>
      </p:pic>
      <p:sp>
        <p:nvSpPr>
          <p:cNvPr id="2" name="Text 1">
            <a:extLst>
              <a:ext uri="{FF2B5EF4-FFF2-40B4-BE49-F238E27FC236}">
                <a16:creationId xmlns:a16="http://schemas.microsoft.com/office/drawing/2014/main" id="{021A0A52-F995-0055-3D03-B0435F459304}"/>
              </a:ext>
            </a:extLst>
          </p:cNvPr>
          <p:cNvSpPr/>
          <p:nvPr/>
        </p:nvSpPr>
        <p:spPr>
          <a:xfrm>
            <a:off x="951471" y="2059851"/>
            <a:ext cx="4757351" cy="354742"/>
          </a:xfrm>
          <a:prstGeom prst="rect">
            <a:avLst/>
          </a:prstGeom>
          <a:solidFill>
            <a:schemeClr val="bg1"/>
          </a:solidFill>
        </p:spPr>
        <p:txBody>
          <a:bodyPr vert="horz" lIns="91440" tIns="45720" rIns="91440" bIns="45720" rtlCol="0" anchor="b">
            <a:normAutofit fontScale="70000" lnSpcReduction="20000"/>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Validation loss</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3" name="Text 1">
            <a:extLst>
              <a:ext uri="{FF2B5EF4-FFF2-40B4-BE49-F238E27FC236}">
                <a16:creationId xmlns:a16="http://schemas.microsoft.com/office/drawing/2014/main" id="{46D71335-92F7-CDCF-6B4C-C8DCA37D4889}"/>
              </a:ext>
            </a:extLst>
          </p:cNvPr>
          <p:cNvSpPr/>
          <p:nvPr/>
        </p:nvSpPr>
        <p:spPr>
          <a:xfrm>
            <a:off x="6910667" y="2059851"/>
            <a:ext cx="4757351" cy="354742"/>
          </a:xfrm>
          <a:prstGeom prst="rect">
            <a:avLst/>
          </a:prstGeom>
          <a:solidFill>
            <a:schemeClr val="bg1"/>
          </a:solidFill>
        </p:spPr>
        <p:txBody>
          <a:bodyPr vert="horz" lIns="91440" tIns="45720" rIns="91440" bIns="45720" rtlCol="0" anchor="b">
            <a:normAutofit fontScale="70000" lnSpcReduction="20000"/>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Validation PSNR</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6" name="מציין מיקום של מספר שקופית 5">
            <a:extLst>
              <a:ext uri="{FF2B5EF4-FFF2-40B4-BE49-F238E27FC236}">
                <a16:creationId xmlns:a16="http://schemas.microsoft.com/office/drawing/2014/main" id="{9D43B963-24B8-98EC-4BDB-2160C1AF63E6}"/>
              </a:ext>
            </a:extLst>
          </p:cNvPr>
          <p:cNvSpPr>
            <a:spLocks noGrp="1"/>
          </p:cNvSpPr>
          <p:nvPr>
            <p:ph type="sldNum" sz="quarter" idx="12"/>
          </p:nvPr>
        </p:nvSpPr>
        <p:spPr/>
        <p:txBody>
          <a:bodyPr/>
          <a:lstStyle/>
          <a:p>
            <a:pPr>
              <a:defRPr/>
            </a:pPr>
            <a:fld id="{11AA4A54-538D-4AFF-9C88-62514F625171}" type="slidenum">
              <a:rPr lang="en-US" altLang="en-IL" smtClean="0"/>
              <a:pPr>
                <a:defRPr/>
              </a:pPr>
              <a:t>14</a:t>
            </a:fld>
            <a:endParaRPr lang="en-US" altLang="en-IL"/>
          </a:p>
        </p:txBody>
      </p:sp>
    </p:spTree>
    <p:extLst>
      <p:ext uri="{BB962C8B-B14F-4D97-AF65-F5344CB8AC3E}">
        <p14:creationId xmlns:p14="http://schemas.microsoft.com/office/powerpoint/2010/main" val="32293778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7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1">
            <a:extLst>
              <a:ext uri="{FF2B5EF4-FFF2-40B4-BE49-F238E27FC236}">
                <a16:creationId xmlns:a16="http://schemas.microsoft.com/office/drawing/2014/main" id="{58712F2A-6888-E3C4-BB16-A7CABA454F99}"/>
              </a:ext>
            </a:extLst>
          </p:cNvPr>
          <p:cNvSpPr/>
          <p:nvPr/>
        </p:nvSpPr>
        <p:spPr>
          <a:xfrm>
            <a:off x="572492" y="772220"/>
            <a:ext cx="11232646" cy="578644"/>
          </a:xfrm>
          <a:prstGeom prst="rect">
            <a:avLst/>
          </a:prstGeom>
          <a:noFill/>
          <a:ln/>
        </p:spPr>
        <p:txBody>
          <a:bodyPr wrap="none" rtlCol="0" anchor="t"/>
          <a:lstStyle/>
          <a:p>
            <a:pPr algn="l" rtl="0" fontAlgn="base">
              <a:lnSpc>
                <a:spcPct val="90000"/>
              </a:lnSpc>
              <a:spcBef>
                <a:spcPct val="0"/>
              </a:spcBef>
              <a:spcAft>
                <a:spcPct val="0"/>
              </a:spcAft>
            </a:pPr>
            <a:r>
              <a:rPr lang="en-US" sz="5400" spc="-50">
                <a:latin typeface="Calibri Light" panose="020F0302020204030204" pitchFamily="34" charset="0"/>
                <a:ea typeface="Calibri Light" panose="020F0302020204030204" pitchFamily="34" charset="0"/>
                <a:cs typeface="Calibri Light" panose="020F0302020204030204" pitchFamily="34" charset="0"/>
              </a:rPr>
              <a:t>Examples Results- </a:t>
            </a:r>
            <a:r>
              <a:rPr lang="en-US" sz="5400" b="1" spc="-50">
                <a:latin typeface="Calibri Light" panose="020F0302020204030204" pitchFamily="34" charset="0"/>
                <a:ea typeface="Calibri Light" panose="020F0302020204030204" pitchFamily="34" charset="0"/>
                <a:cs typeface="Calibri Light" panose="020F0302020204030204" pitchFamily="34" charset="0"/>
              </a:rPr>
              <a:t>Bernoulli</a:t>
            </a:r>
            <a:r>
              <a:rPr lang="en-US" sz="5400" spc="-50">
                <a:latin typeface="Calibri Light" panose="020F0302020204030204" pitchFamily="34" charset="0"/>
                <a:ea typeface="Calibri Light" panose="020F0302020204030204" pitchFamily="34" charset="0"/>
                <a:cs typeface="Calibri Light" panose="020F0302020204030204" pitchFamily="34" charset="0"/>
              </a:rPr>
              <a:t> noise</a:t>
            </a:r>
          </a:p>
        </p:txBody>
      </p:sp>
      <p:sp>
        <p:nvSpPr>
          <p:cNvPr id="5" name="Text 1">
            <a:extLst>
              <a:ext uri="{FF2B5EF4-FFF2-40B4-BE49-F238E27FC236}">
                <a16:creationId xmlns:a16="http://schemas.microsoft.com/office/drawing/2014/main" id="{59F1C770-1EB9-F1D8-2A35-5A644231A37F}"/>
              </a:ext>
            </a:extLst>
          </p:cNvPr>
          <p:cNvSpPr/>
          <p:nvPr/>
        </p:nvSpPr>
        <p:spPr>
          <a:xfrm>
            <a:off x="1301261" y="5462181"/>
            <a:ext cx="2813539"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Noisy Image</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6" name="Text 1">
            <a:extLst>
              <a:ext uri="{FF2B5EF4-FFF2-40B4-BE49-F238E27FC236}">
                <a16:creationId xmlns:a16="http://schemas.microsoft.com/office/drawing/2014/main" id="{571E7F16-6515-7A7B-DD5C-CDF00DB8448F}"/>
              </a:ext>
            </a:extLst>
          </p:cNvPr>
          <p:cNvSpPr/>
          <p:nvPr/>
        </p:nvSpPr>
        <p:spPr>
          <a:xfrm>
            <a:off x="4652123" y="5462181"/>
            <a:ext cx="2813539"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Denoised Image</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7" name="Text 1">
            <a:extLst>
              <a:ext uri="{FF2B5EF4-FFF2-40B4-BE49-F238E27FC236}">
                <a16:creationId xmlns:a16="http://schemas.microsoft.com/office/drawing/2014/main" id="{D4065A3B-5286-CC78-4318-45D35338D41E}"/>
              </a:ext>
            </a:extLst>
          </p:cNvPr>
          <p:cNvSpPr/>
          <p:nvPr/>
        </p:nvSpPr>
        <p:spPr>
          <a:xfrm>
            <a:off x="8077202" y="5448637"/>
            <a:ext cx="2813539"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Clean Image</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 name="תמונה 1">
            <a:extLst>
              <a:ext uri="{FF2B5EF4-FFF2-40B4-BE49-F238E27FC236}">
                <a16:creationId xmlns:a16="http://schemas.microsoft.com/office/drawing/2014/main" id="{125A44EC-41F9-4BC0-5D5F-25727D79017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80979" y="2231730"/>
            <a:ext cx="10030042" cy="3438000"/>
          </a:xfrm>
          <a:prstGeom prst="rect">
            <a:avLst/>
          </a:prstGeom>
          <a:noFill/>
          <a:ln>
            <a:noFill/>
          </a:ln>
        </p:spPr>
      </p:pic>
      <p:sp>
        <p:nvSpPr>
          <p:cNvPr id="4" name="מציין מיקום של מספר שקופית 3">
            <a:extLst>
              <a:ext uri="{FF2B5EF4-FFF2-40B4-BE49-F238E27FC236}">
                <a16:creationId xmlns:a16="http://schemas.microsoft.com/office/drawing/2014/main" id="{A153C102-B06E-01E6-6DFA-11C819452A6B}"/>
              </a:ext>
            </a:extLst>
          </p:cNvPr>
          <p:cNvSpPr>
            <a:spLocks noGrp="1"/>
          </p:cNvSpPr>
          <p:nvPr>
            <p:ph type="sldNum" sz="quarter" idx="12"/>
          </p:nvPr>
        </p:nvSpPr>
        <p:spPr/>
        <p:txBody>
          <a:bodyPr/>
          <a:lstStyle/>
          <a:p>
            <a:pPr>
              <a:defRPr/>
            </a:pPr>
            <a:fld id="{11AA4A54-538D-4AFF-9C88-62514F625171}" type="slidenum">
              <a:rPr lang="en-US" altLang="en-IL" smtClean="0"/>
              <a:pPr>
                <a:defRPr/>
              </a:pPr>
              <a:t>15</a:t>
            </a:fld>
            <a:endParaRPr lang="en-US" altLang="en-IL"/>
          </a:p>
        </p:txBody>
      </p:sp>
    </p:spTree>
    <p:extLst>
      <p:ext uri="{BB962C8B-B14F-4D97-AF65-F5344CB8AC3E}">
        <p14:creationId xmlns:p14="http://schemas.microsoft.com/office/powerpoint/2010/main" val="788295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7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1">
            <a:extLst>
              <a:ext uri="{FF2B5EF4-FFF2-40B4-BE49-F238E27FC236}">
                <a16:creationId xmlns:a16="http://schemas.microsoft.com/office/drawing/2014/main" id="{58712F2A-6888-E3C4-BB16-A7CABA454F99}"/>
              </a:ext>
            </a:extLst>
          </p:cNvPr>
          <p:cNvSpPr/>
          <p:nvPr/>
        </p:nvSpPr>
        <p:spPr>
          <a:xfrm>
            <a:off x="572492" y="772220"/>
            <a:ext cx="11232646" cy="578644"/>
          </a:xfrm>
          <a:prstGeom prst="rect">
            <a:avLst/>
          </a:prstGeom>
          <a:noFill/>
          <a:ln/>
        </p:spPr>
        <p:txBody>
          <a:bodyPr wrap="none" rtlCol="0" anchor="t"/>
          <a:lstStyle/>
          <a:p>
            <a:pPr algn="l" rtl="0" fontAlgn="base">
              <a:lnSpc>
                <a:spcPct val="90000"/>
              </a:lnSpc>
              <a:spcBef>
                <a:spcPct val="0"/>
              </a:spcBef>
              <a:spcAft>
                <a:spcPct val="0"/>
              </a:spcAft>
            </a:pPr>
            <a:r>
              <a:rPr lang="en-US" sz="5400" spc="-50">
                <a:latin typeface="Calibri Light" panose="020F0302020204030204" pitchFamily="34" charset="0"/>
                <a:ea typeface="Calibri Light" panose="020F0302020204030204" pitchFamily="34" charset="0"/>
                <a:cs typeface="Calibri Light" panose="020F0302020204030204" pitchFamily="34" charset="0"/>
              </a:rPr>
              <a:t>Examples Results- </a:t>
            </a:r>
            <a:r>
              <a:rPr lang="en-US" sz="5400" b="1" spc="-50">
                <a:latin typeface="Calibri Light" panose="020F0302020204030204" pitchFamily="34" charset="0"/>
                <a:ea typeface="Calibri Light" panose="020F0302020204030204" pitchFamily="34" charset="0"/>
                <a:cs typeface="Calibri Light" panose="020F0302020204030204" pitchFamily="34" charset="0"/>
              </a:rPr>
              <a:t>Bernoulli</a:t>
            </a:r>
            <a:r>
              <a:rPr lang="en-US" sz="5400" spc="-50">
                <a:latin typeface="Calibri Light" panose="020F0302020204030204" pitchFamily="34" charset="0"/>
                <a:ea typeface="Calibri Light" panose="020F0302020204030204" pitchFamily="34" charset="0"/>
                <a:cs typeface="Calibri Light" panose="020F0302020204030204" pitchFamily="34" charset="0"/>
              </a:rPr>
              <a:t> noise</a:t>
            </a:r>
          </a:p>
        </p:txBody>
      </p:sp>
      <p:sp>
        <p:nvSpPr>
          <p:cNvPr id="5" name="Text 1">
            <a:extLst>
              <a:ext uri="{FF2B5EF4-FFF2-40B4-BE49-F238E27FC236}">
                <a16:creationId xmlns:a16="http://schemas.microsoft.com/office/drawing/2014/main" id="{59F1C770-1EB9-F1D8-2A35-5A644231A37F}"/>
              </a:ext>
            </a:extLst>
          </p:cNvPr>
          <p:cNvSpPr/>
          <p:nvPr/>
        </p:nvSpPr>
        <p:spPr>
          <a:xfrm>
            <a:off x="1301261" y="5462181"/>
            <a:ext cx="2813539"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Noisy Image</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6" name="Text 1">
            <a:extLst>
              <a:ext uri="{FF2B5EF4-FFF2-40B4-BE49-F238E27FC236}">
                <a16:creationId xmlns:a16="http://schemas.microsoft.com/office/drawing/2014/main" id="{571E7F16-6515-7A7B-DD5C-CDF00DB8448F}"/>
              </a:ext>
            </a:extLst>
          </p:cNvPr>
          <p:cNvSpPr/>
          <p:nvPr/>
        </p:nvSpPr>
        <p:spPr>
          <a:xfrm>
            <a:off x="4652123" y="5462181"/>
            <a:ext cx="2813539"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Denoised Image</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7" name="Text 1">
            <a:extLst>
              <a:ext uri="{FF2B5EF4-FFF2-40B4-BE49-F238E27FC236}">
                <a16:creationId xmlns:a16="http://schemas.microsoft.com/office/drawing/2014/main" id="{D4065A3B-5286-CC78-4318-45D35338D41E}"/>
              </a:ext>
            </a:extLst>
          </p:cNvPr>
          <p:cNvSpPr/>
          <p:nvPr/>
        </p:nvSpPr>
        <p:spPr>
          <a:xfrm>
            <a:off x="8077202" y="5448637"/>
            <a:ext cx="2813539"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Clean Image</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 name="תמונה 1" descr="תמונה שמכילה פירות, לימון, אדם, Citron&#10;&#10;התיאור נוצר באופן אוטומטי">
            <a:extLst>
              <a:ext uri="{FF2B5EF4-FFF2-40B4-BE49-F238E27FC236}">
                <a16:creationId xmlns:a16="http://schemas.microsoft.com/office/drawing/2014/main" id="{F3EAF3DC-D00C-4B97-2550-27D33FB6CF2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80979" y="2197784"/>
            <a:ext cx="10030042" cy="3438000"/>
          </a:xfrm>
          <a:prstGeom prst="rect">
            <a:avLst/>
          </a:prstGeom>
          <a:noFill/>
          <a:ln>
            <a:noFill/>
          </a:ln>
        </p:spPr>
      </p:pic>
      <p:sp>
        <p:nvSpPr>
          <p:cNvPr id="8" name="מציין מיקום של מספר שקופית 7">
            <a:extLst>
              <a:ext uri="{FF2B5EF4-FFF2-40B4-BE49-F238E27FC236}">
                <a16:creationId xmlns:a16="http://schemas.microsoft.com/office/drawing/2014/main" id="{0042B6C8-8F7E-EE70-A153-D419ADC6F010}"/>
              </a:ext>
            </a:extLst>
          </p:cNvPr>
          <p:cNvSpPr>
            <a:spLocks noGrp="1"/>
          </p:cNvSpPr>
          <p:nvPr>
            <p:ph type="sldNum" sz="quarter" idx="12"/>
          </p:nvPr>
        </p:nvSpPr>
        <p:spPr/>
        <p:txBody>
          <a:bodyPr/>
          <a:lstStyle/>
          <a:p>
            <a:pPr>
              <a:defRPr/>
            </a:pPr>
            <a:fld id="{11AA4A54-538D-4AFF-9C88-62514F625171}" type="slidenum">
              <a:rPr lang="en-US" altLang="en-IL" smtClean="0"/>
              <a:pPr>
                <a:defRPr/>
              </a:pPr>
              <a:t>16</a:t>
            </a:fld>
            <a:endParaRPr lang="en-US" altLang="en-IL"/>
          </a:p>
        </p:txBody>
      </p:sp>
    </p:spTree>
    <p:extLst>
      <p:ext uri="{BB962C8B-B14F-4D97-AF65-F5344CB8AC3E}">
        <p14:creationId xmlns:p14="http://schemas.microsoft.com/office/powerpoint/2010/main" val="41631628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7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1">
            <a:extLst>
              <a:ext uri="{FF2B5EF4-FFF2-40B4-BE49-F238E27FC236}">
                <a16:creationId xmlns:a16="http://schemas.microsoft.com/office/drawing/2014/main" id="{58712F2A-6888-E3C4-BB16-A7CABA454F99}"/>
              </a:ext>
            </a:extLst>
          </p:cNvPr>
          <p:cNvSpPr/>
          <p:nvPr/>
        </p:nvSpPr>
        <p:spPr>
          <a:xfrm>
            <a:off x="572492" y="772220"/>
            <a:ext cx="8175267" cy="578644"/>
          </a:xfrm>
          <a:prstGeom prst="rect">
            <a:avLst/>
          </a:prstGeom>
          <a:noFill/>
          <a:ln/>
        </p:spPr>
        <p:txBody>
          <a:bodyPr wrap="none" rtlCol="0" anchor="t"/>
          <a:lstStyle/>
          <a:p>
            <a:pPr algn="l" rtl="0" fontAlgn="base">
              <a:lnSpc>
                <a:spcPct val="90000"/>
              </a:lnSpc>
              <a:spcBef>
                <a:spcPct val="0"/>
              </a:spcBef>
              <a:spcAft>
                <a:spcPct val="0"/>
              </a:spcAft>
            </a:pPr>
            <a:r>
              <a:rPr lang="en-US" sz="5400" spc="-50">
                <a:latin typeface="Calibri Light" panose="020F0302020204030204" pitchFamily="34" charset="0"/>
                <a:ea typeface="Calibri Light" panose="020F0302020204030204" pitchFamily="34" charset="0"/>
                <a:cs typeface="Calibri Light" panose="020F0302020204030204" pitchFamily="34" charset="0"/>
              </a:rPr>
              <a:t>Metrics- </a:t>
            </a:r>
            <a:r>
              <a:rPr lang="en-US" sz="5400" b="1" spc="-50">
                <a:latin typeface="Calibri Light" panose="020F0302020204030204" pitchFamily="34" charset="0"/>
                <a:ea typeface="Calibri Light" panose="020F0302020204030204" pitchFamily="34" charset="0"/>
                <a:cs typeface="Calibri Light" panose="020F0302020204030204" pitchFamily="34" charset="0"/>
              </a:rPr>
              <a:t>Bernoulli</a:t>
            </a:r>
            <a:r>
              <a:rPr lang="en-US" sz="5400" spc="-50">
                <a:latin typeface="Calibri Light" panose="020F0302020204030204" pitchFamily="34" charset="0"/>
                <a:ea typeface="Calibri Light" panose="020F0302020204030204" pitchFamily="34" charset="0"/>
                <a:cs typeface="Calibri Light" panose="020F0302020204030204" pitchFamily="34" charset="0"/>
              </a:rPr>
              <a:t> Noise</a:t>
            </a:r>
          </a:p>
          <a:p>
            <a:pPr algn="l" rtl="0" fontAlgn="base">
              <a:lnSpc>
                <a:spcPct val="90000"/>
              </a:lnSpc>
              <a:spcBef>
                <a:spcPct val="0"/>
              </a:spcBef>
              <a:spcAft>
                <a:spcPct val="0"/>
              </a:spcAft>
            </a:pPr>
            <a:endParaRPr lang="en-US" sz="5400" spc="-5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5" name="תמונה 4" descr="תמונה שמכילה טקסט, תרשים, עלילה, קו&#10;&#10;התיאור נוצר באופן אוטומטי">
            <a:extLst>
              <a:ext uri="{FF2B5EF4-FFF2-40B4-BE49-F238E27FC236}">
                <a16:creationId xmlns:a16="http://schemas.microsoft.com/office/drawing/2014/main" id="{BC21FC38-2C4D-EB1B-11F9-890B2F89E9E7}"/>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33609" y="2120610"/>
            <a:ext cx="5373337" cy="4031370"/>
          </a:xfrm>
          <a:prstGeom prst="rect">
            <a:avLst/>
          </a:prstGeom>
          <a:noFill/>
          <a:ln>
            <a:noFill/>
          </a:ln>
        </p:spPr>
      </p:pic>
      <p:pic>
        <p:nvPicPr>
          <p:cNvPr id="7" name="תמונה 6" descr="תמונה שמכילה טקסט, תרשים, קו, עלילה&#10;&#10;התיאור נוצר באופן אוטומטי">
            <a:extLst>
              <a:ext uri="{FF2B5EF4-FFF2-40B4-BE49-F238E27FC236}">
                <a16:creationId xmlns:a16="http://schemas.microsoft.com/office/drawing/2014/main" id="{CAD1A44F-CBF2-4E32-ECF3-D59D5951A7E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485" y="2120610"/>
            <a:ext cx="5445932" cy="4085142"/>
          </a:xfrm>
          <a:prstGeom prst="rect">
            <a:avLst/>
          </a:prstGeom>
          <a:noFill/>
          <a:ln>
            <a:noFill/>
          </a:ln>
        </p:spPr>
      </p:pic>
      <p:sp>
        <p:nvSpPr>
          <p:cNvPr id="2" name="Text 1">
            <a:extLst>
              <a:ext uri="{FF2B5EF4-FFF2-40B4-BE49-F238E27FC236}">
                <a16:creationId xmlns:a16="http://schemas.microsoft.com/office/drawing/2014/main" id="{A2F9CD4C-4CEF-BF67-EAD6-DDEB11DBDBB4}"/>
              </a:ext>
            </a:extLst>
          </p:cNvPr>
          <p:cNvSpPr/>
          <p:nvPr/>
        </p:nvSpPr>
        <p:spPr>
          <a:xfrm>
            <a:off x="951471" y="2059851"/>
            <a:ext cx="4757351" cy="354742"/>
          </a:xfrm>
          <a:prstGeom prst="rect">
            <a:avLst/>
          </a:prstGeom>
          <a:solidFill>
            <a:schemeClr val="bg1"/>
          </a:solidFill>
        </p:spPr>
        <p:txBody>
          <a:bodyPr vert="horz" lIns="91440" tIns="45720" rIns="91440" bIns="45720" rtlCol="0" anchor="b">
            <a:normAutofit fontScale="70000" lnSpcReduction="20000"/>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Validation loss</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3" name="Text 1">
            <a:extLst>
              <a:ext uri="{FF2B5EF4-FFF2-40B4-BE49-F238E27FC236}">
                <a16:creationId xmlns:a16="http://schemas.microsoft.com/office/drawing/2014/main" id="{0FDA5609-5C9D-1854-02F2-2118099A62B5}"/>
              </a:ext>
            </a:extLst>
          </p:cNvPr>
          <p:cNvSpPr/>
          <p:nvPr/>
        </p:nvSpPr>
        <p:spPr>
          <a:xfrm>
            <a:off x="6910667" y="2059851"/>
            <a:ext cx="4757351" cy="354742"/>
          </a:xfrm>
          <a:prstGeom prst="rect">
            <a:avLst/>
          </a:prstGeom>
          <a:solidFill>
            <a:schemeClr val="bg1"/>
          </a:solidFill>
        </p:spPr>
        <p:txBody>
          <a:bodyPr vert="horz" lIns="91440" tIns="45720" rIns="91440" bIns="45720" rtlCol="0" anchor="b">
            <a:normAutofit fontScale="70000" lnSpcReduction="20000"/>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Validation PSNR</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6" name="מציין מיקום של מספר שקופית 5">
            <a:extLst>
              <a:ext uri="{FF2B5EF4-FFF2-40B4-BE49-F238E27FC236}">
                <a16:creationId xmlns:a16="http://schemas.microsoft.com/office/drawing/2014/main" id="{452E8627-F26C-F700-D406-241C3953871B}"/>
              </a:ext>
            </a:extLst>
          </p:cNvPr>
          <p:cNvSpPr>
            <a:spLocks noGrp="1"/>
          </p:cNvSpPr>
          <p:nvPr>
            <p:ph type="sldNum" sz="quarter" idx="12"/>
          </p:nvPr>
        </p:nvSpPr>
        <p:spPr/>
        <p:txBody>
          <a:bodyPr/>
          <a:lstStyle/>
          <a:p>
            <a:pPr>
              <a:defRPr/>
            </a:pPr>
            <a:fld id="{11AA4A54-538D-4AFF-9C88-62514F625171}" type="slidenum">
              <a:rPr lang="en-US" altLang="en-IL" smtClean="0"/>
              <a:pPr>
                <a:defRPr/>
              </a:pPr>
              <a:t>17</a:t>
            </a:fld>
            <a:endParaRPr lang="en-US" altLang="en-IL"/>
          </a:p>
        </p:txBody>
      </p:sp>
    </p:spTree>
    <p:extLst>
      <p:ext uri="{BB962C8B-B14F-4D97-AF65-F5344CB8AC3E}">
        <p14:creationId xmlns:p14="http://schemas.microsoft.com/office/powerpoint/2010/main" val="3111932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7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1">
            <a:extLst>
              <a:ext uri="{FF2B5EF4-FFF2-40B4-BE49-F238E27FC236}">
                <a16:creationId xmlns:a16="http://schemas.microsoft.com/office/drawing/2014/main" id="{58712F2A-6888-E3C4-BB16-A7CABA454F99}"/>
              </a:ext>
            </a:extLst>
          </p:cNvPr>
          <p:cNvSpPr/>
          <p:nvPr/>
        </p:nvSpPr>
        <p:spPr>
          <a:xfrm>
            <a:off x="572492" y="772220"/>
            <a:ext cx="11232646" cy="578644"/>
          </a:xfrm>
          <a:prstGeom prst="rect">
            <a:avLst/>
          </a:prstGeom>
          <a:noFill/>
          <a:ln/>
        </p:spPr>
        <p:txBody>
          <a:bodyPr wrap="none" rtlCol="0" anchor="t"/>
          <a:lstStyle/>
          <a:p>
            <a:pPr algn="l" rtl="0" fontAlgn="base">
              <a:lnSpc>
                <a:spcPct val="90000"/>
              </a:lnSpc>
              <a:spcBef>
                <a:spcPct val="0"/>
              </a:spcBef>
              <a:spcAft>
                <a:spcPct val="0"/>
              </a:spcAft>
            </a:pPr>
            <a:r>
              <a:rPr lang="en-US" sz="5400" spc="-50">
                <a:latin typeface="Calibri Light" panose="020F0302020204030204" pitchFamily="34" charset="0"/>
                <a:ea typeface="Calibri Light" panose="020F0302020204030204" pitchFamily="34" charset="0"/>
                <a:cs typeface="Calibri Light" panose="020F0302020204030204" pitchFamily="34" charset="0"/>
              </a:rPr>
              <a:t>Examples Results- </a:t>
            </a:r>
            <a:r>
              <a:rPr lang="en-US" sz="5400" b="1" spc="-50">
                <a:latin typeface="Calibri Light" panose="020F0302020204030204" pitchFamily="34" charset="0"/>
                <a:ea typeface="Calibri Light" panose="020F0302020204030204" pitchFamily="34" charset="0"/>
                <a:cs typeface="Calibri Light" panose="020F0302020204030204" pitchFamily="34" charset="0"/>
              </a:rPr>
              <a:t>Text Overlay</a:t>
            </a:r>
          </a:p>
        </p:txBody>
      </p:sp>
      <p:sp>
        <p:nvSpPr>
          <p:cNvPr id="5" name="Text 1">
            <a:extLst>
              <a:ext uri="{FF2B5EF4-FFF2-40B4-BE49-F238E27FC236}">
                <a16:creationId xmlns:a16="http://schemas.microsoft.com/office/drawing/2014/main" id="{59F1C770-1EB9-F1D8-2A35-5A644231A37F}"/>
              </a:ext>
            </a:extLst>
          </p:cNvPr>
          <p:cNvSpPr/>
          <p:nvPr/>
        </p:nvSpPr>
        <p:spPr>
          <a:xfrm>
            <a:off x="1301261" y="5462181"/>
            <a:ext cx="2813539"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Noisy Image</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6" name="Text 1">
            <a:extLst>
              <a:ext uri="{FF2B5EF4-FFF2-40B4-BE49-F238E27FC236}">
                <a16:creationId xmlns:a16="http://schemas.microsoft.com/office/drawing/2014/main" id="{571E7F16-6515-7A7B-DD5C-CDF00DB8448F}"/>
              </a:ext>
            </a:extLst>
          </p:cNvPr>
          <p:cNvSpPr/>
          <p:nvPr/>
        </p:nvSpPr>
        <p:spPr>
          <a:xfrm>
            <a:off x="4652123" y="5462181"/>
            <a:ext cx="2813539"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Denoised Image</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7" name="Text 1">
            <a:extLst>
              <a:ext uri="{FF2B5EF4-FFF2-40B4-BE49-F238E27FC236}">
                <a16:creationId xmlns:a16="http://schemas.microsoft.com/office/drawing/2014/main" id="{D4065A3B-5286-CC78-4318-45D35338D41E}"/>
              </a:ext>
            </a:extLst>
          </p:cNvPr>
          <p:cNvSpPr/>
          <p:nvPr/>
        </p:nvSpPr>
        <p:spPr>
          <a:xfrm>
            <a:off x="8077202" y="5448637"/>
            <a:ext cx="2813539"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Clean Image</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תמונה 2">
            <a:extLst>
              <a:ext uri="{FF2B5EF4-FFF2-40B4-BE49-F238E27FC236}">
                <a16:creationId xmlns:a16="http://schemas.microsoft.com/office/drawing/2014/main" id="{D077DAD3-018B-0A1E-93E5-48ACDD84BE8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43871" y="2198026"/>
            <a:ext cx="10030042" cy="3438000"/>
          </a:xfrm>
          <a:prstGeom prst="rect">
            <a:avLst/>
          </a:prstGeom>
          <a:noFill/>
          <a:ln>
            <a:noFill/>
          </a:ln>
        </p:spPr>
      </p:pic>
      <p:sp>
        <p:nvSpPr>
          <p:cNvPr id="4" name="מציין מיקום של מספר שקופית 3">
            <a:extLst>
              <a:ext uri="{FF2B5EF4-FFF2-40B4-BE49-F238E27FC236}">
                <a16:creationId xmlns:a16="http://schemas.microsoft.com/office/drawing/2014/main" id="{C2F4D12C-5BCA-7DFB-8559-4809DC3B2FB3}"/>
              </a:ext>
            </a:extLst>
          </p:cNvPr>
          <p:cNvSpPr>
            <a:spLocks noGrp="1"/>
          </p:cNvSpPr>
          <p:nvPr>
            <p:ph type="sldNum" sz="quarter" idx="12"/>
          </p:nvPr>
        </p:nvSpPr>
        <p:spPr/>
        <p:txBody>
          <a:bodyPr/>
          <a:lstStyle/>
          <a:p>
            <a:pPr>
              <a:defRPr/>
            </a:pPr>
            <a:fld id="{11AA4A54-538D-4AFF-9C88-62514F625171}" type="slidenum">
              <a:rPr lang="en-US" altLang="en-IL" smtClean="0"/>
              <a:pPr>
                <a:defRPr/>
              </a:pPr>
              <a:t>18</a:t>
            </a:fld>
            <a:endParaRPr lang="en-US" altLang="en-IL"/>
          </a:p>
        </p:txBody>
      </p:sp>
    </p:spTree>
    <p:extLst>
      <p:ext uri="{BB962C8B-B14F-4D97-AF65-F5344CB8AC3E}">
        <p14:creationId xmlns:p14="http://schemas.microsoft.com/office/powerpoint/2010/main" val="719363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7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1">
            <a:extLst>
              <a:ext uri="{FF2B5EF4-FFF2-40B4-BE49-F238E27FC236}">
                <a16:creationId xmlns:a16="http://schemas.microsoft.com/office/drawing/2014/main" id="{58712F2A-6888-E3C4-BB16-A7CABA454F99}"/>
              </a:ext>
            </a:extLst>
          </p:cNvPr>
          <p:cNvSpPr/>
          <p:nvPr/>
        </p:nvSpPr>
        <p:spPr>
          <a:xfrm>
            <a:off x="572492" y="772220"/>
            <a:ext cx="11232646" cy="578644"/>
          </a:xfrm>
          <a:prstGeom prst="rect">
            <a:avLst/>
          </a:prstGeom>
          <a:noFill/>
          <a:ln/>
        </p:spPr>
        <p:txBody>
          <a:bodyPr wrap="none" rtlCol="0" anchor="t"/>
          <a:lstStyle/>
          <a:p>
            <a:pPr algn="l" rtl="0" fontAlgn="base">
              <a:lnSpc>
                <a:spcPct val="90000"/>
              </a:lnSpc>
              <a:spcBef>
                <a:spcPct val="0"/>
              </a:spcBef>
              <a:spcAft>
                <a:spcPct val="0"/>
              </a:spcAft>
            </a:pPr>
            <a:r>
              <a:rPr lang="en-US" sz="5400" spc="-50">
                <a:latin typeface="Calibri Light" panose="020F0302020204030204" pitchFamily="34" charset="0"/>
                <a:ea typeface="Calibri Light" panose="020F0302020204030204" pitchFamily="34" charset="0"/>
                <a:cs typeface="Calibri Light" panose="020F0302020204030204" pitchFamily="34" charset="0"/>
              </a:rPr>
              <a:t>Examples Results- </a:t>
            </a:r>
            <a:r>
              <a:rPr lang="en-US" sz="5400" b="1" spc="-50">
                <a:latin typeface="Calibri Light" panose="020F0302020204030204" pitchFamily="34" charset="0"/>
                <a:ea typeface="Calibri Light" panose="020F0302020204030204" pitchFamily="34" charset="0"/>
                <a:cs typeface="Calibri Light" panose="020F0302020204030204" pitchFamily="34" charset="0"/>
              </a:rPr>
              <a:t>Text Overlay</a:t>
            </a:r>
          </a:p>
        </p:txBody>
      </p:sp>
      <p:sp>
        <p:nvSpPr>
          <p:cNvPr id="5" name="Text 1">
            <a:extLst>
              <a:ext uri="{FF2B5EF4-FFF2-40B4-BE49-F238E27FC236}">
                <a16:creationId xmlns:a16="http://schemas.microsoft.com/office/drawing/2014/main" id="{59F1C770-1EB9-F1D8-2A35-5A644231A37F}"/>
              </a:ext>
            </a:extLst>
          </p:cNvPr>
          <p:cNvSpPr/>
          <p:nvPr/>
        </p:nvSpPr>
        <p:spPr>
          <a:xfrm>
            <a:off x="1301261" y="5462181"/>
            <a:ext cx="2813539"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Noisy Image</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6" name="Text 1">
            <a:extLst>
              <a:ext uri="{FF2B5EF4-FFF2-40B4-BE49-F238E27FC236}">
                <a16:creationId xmlns:a16="http://schemas.microsoft.com/office/drawing/2014/main" id="{571E7F16-6515-7A7B-DD5C-CDF00DB8448F}"/>
              </a:ext>
            </a:extLst>
          </p:cNvPr>
          <p:cNvSpPr/>
          <p:nvPr/>
        </p:nvSpPr>
        <p:spPr>
          <a:xfrm>
            <a:off x="4652123" y="5462181"/>
            <a:ext cx="2813539"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Denoised Image</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7" name="Text 1">
            <a:extLst>
              <a:ext uri="{FF2B5EF4-FFF2-40B4-BE49-F238E27FC236}">
                <a16:creationId xmlns:a16="http://schemas.microsoft.com/office/drawing/2014/main" id="{D4065A3B-5286-CC78-4318-45D35338D41E}"/>
              </a:ext>
            </a:extLst>
          </p:cNvPr>
          <p:cNvSpPr/>
          <p:nvPr/>
        </p:nvSpPr>
        <p:spPr>
          <a:xfrm>
            <a:off x="8077202" y="5448637"/>
            <a:ext cx="2813539"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Clean Image</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 name="תמונה 1">
            <a:extLst>
              <a:ext uri="{FF2B5EF4-FFF2-40B4-BE49-F238E27FC236}">
                <a16:creationId xmlns:a16="http://schemas.microsoft.com/office/drawing/2014/main" id="{AD76D255-7BEC-9D34-A6B4-AB671FD14B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80979" y="2193505"/>
            <a:ext cx="10030042" cy="3438000"/>
          </a:xfrm>
          <a:prstGeom prst="rect">
            <a:avLst/>
          </a:prstGeom>
          <a:noFill/>
          <a:ln>
            <a:noFill/>
          </a:ln>
        </p:spPr>
      </p:pic>
      <p:pic>
        <p:nvPicPr>
          <p:cNvPr id="4" name="תמונה 3">
            <a:extLst>
              <a:ext uri="{FF2B5EF4-FFF2-40B4-BE49-F238E27FC236}">
                <a16:creationId xmlns:a16="http://schemas.microsoft.com/office/drawing/2014/main" id="{A2850847-5BA2-C98C-D9E9-EC21CA44FB35}"/>
              </a:ext>
            </a:extLst>
          </p:cNvPr>
          <p:cNvPicPr>
            <a:picLocks noChangeAspect="1"/>
          </p:cNvPicPr>
          <p:nvPr/>
        </p:nvPicPr>
        <p:blipFill>
          <a:blip r:embed="rId4"/>
          <a:stretch>
            <a:fillRect/>
          </a:stretch>
        </p:blipFill>
        <p:spPr>
          <a:xfrm>
            <a:off x="8112080" y="2259111"/>
            <a:ext cx="2882680" cy="332161"/>
          </a:xfrm>
          <a:prstGeom prst="rect">
            <a:avLst/>
          </a:prstGeom>
        </p:spPr>
      </p:pic>
      <p:sp>
        <p:nvSpPr>
          <p:cNvPr id="8" name="מציין מיקום של מספר שקופית 7">
            <a:extLst>
              <a:ext uri="{FF2B5EF4-FFF2-40B4-BE49-F238E27FC236}">
                <a16:creationId xmlns:a16="http://schemas.microsoft.com/office/drawing/2014/main" id="{287E9873-AD7A-B799-3190-51F1BA746AB3}"/>
              </a:ext>
            </a:extLst>
          </p:cNvPr>
          <p:cNvSpPr>
            <a:spLocks noGrp="1"/>
          </p:cNvSpPr>
          <p:nvPr>
            <p:ph type="sldNum" sz="quarter" idx="12"/>
          </p:nvPr>
        </p:nvSpPr>
        <p:spPr/>
        <p:txBody>
          <a:bodyPr/>
          <a:lstStyle/>
          <a:p>
            <a:pPr>
              <a:defRPr/>
            </a:pPr>
            <a:fld id="{11AA4A54-538D-4AFF-9C88-62514F625171}" type="slidenum">
              <a:rPr lang="en-US" altLang="en-IL" smtClean="0"/>
              <a:pPr>
                <a:defRPr/>
              </a:pPr>
              <a:t>19</a:t>
            </a:fld>
            <a:endParaRPr lang="en-US" altLang="en-IL"/>
          </a:p>
        </p:txBody>
      </p:sp>
    </p:spTree>
    <p:extLst>
      <p:ext uri="{BB962C8B-B14F-4D97-AF65-F5344CB8AC3E}">
        <p14:creationId xmlns:p14="http://schemas.microsoft.com/office/powerpoint/2010/main" val="669086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72" name="Rectangle 1947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0" name="Rectangle 29">
            <a:extLst>
              <a:ext uri="{FF2B5EF4-FFF2-40B4-BE49-F238E27FC236}">
                <a16:creationId xmlns:a16="http://schemas.microsoft.com/office/drawing/2014/main" id="{6BFF3A59-B645-42F1-5070-D29B10BF4445}"/>
              </a:ext>
            </a:extLst>
          </p:cNvPr>
          <p:cNvSpPr>
            <a:spLocks noGrp="1" noChangeArrowheads="1"/>
          </p:cNvSpPr>
          <p:nvPr>
            <p:ph type="ctrTitle"/>
          </p:nvPr>
        </p:nvSpPr>
        <p:spPr>
          <a:xfrm>
            <a:off x="572493" y="238539"/>
            <a:ext cx="11018520" cy="1434415"/>
          </a:xfrm>
        </p:spPr>
        <p:txBody>
          <a:bodyPr vert="horz" lIns="91440" tIns="45720" rIns="91440" bIns="45720" rtlCol="0" anchor="b">
            <a:normAutofit/>
          </a:bodyPr>
          <a:lstStyle/>
          <a:p>
            <a:pPr algn="l" eaLnBrk="1" hangingPunct="1">
              <a:lnSpc>
                <a:spcPct val="90000"/>
              </a:lnSpc>
            </a:pPr>
            <a:r>
              <a:rPr lang="en-US" altLang="en-IL" sz="5400" b="1" i="1" spc="-5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Problem</a:t>
            </a:r>
          </a:p>
        </p:txBody>
      </p:sp>
      <p:sp>
        <p:nvSpPr>
          <p:cNvPr id="1947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תיבת טקסט 3">
            <a:extLst>
              <a:ext uri="{FF2B5EF4-FFF2-40B4-BE49-F238E27FC236}">
                <a16:creationId xmlns:a16="http://schemas.microsoft.com/office/drawing/2014/main" id="{305766AA-97CA-6769-2FAD-5F6689F89E60}"/>
              </a:ext>
            </a:extLst>
          </p:cNvPr>
          <p:cNvSpPr txBox="1"/>
          <p:nvPr/>
        </p:nvSpPr>
        <p:spPr>
          <a:xfrm>
            <a:off x="572492" y="2291813"/>
            <a:ext cx="10602327" cy="2251065"/>
          </a:xfrm>
          <a:prstGeom prst="rect">
            <a:avLst/>
          </a:prstGeom>
          <a:noFill/>
        </p:spPr>
        <p:txBody>
          <a:bodyPr wrap="square" rtlCol="1">
            <a:spAutoFit/>
          </a:bodyPr>
          <a:lstStyle/>
          <a:p>
            <a:pPr marL="285739" indent="-285739" algn="l" rtl="0">
              <a:lnSpc>
                <a:spcPct val="150000"/>
              </a:lnSpc>
              <a:buFont typeface="Arial" panose="020B0604020202020204" pitchFamily="34" charset="0"/>
              <a:buChar char="•"/>
            </a:pPr>
            <a:r>
              <a:rPr lang="en-US" sz="2400" dirty="0">
                <a:solidFill>
                  <a:srgbClr val="0D0D0D"/>
                </a:solidFill>
                <a:latin typeface="Calibri" panose="020F0502020204030204" pitchFamily="34" charset="0"/>
                <a:ea typeface="Calibri" panose="020F0502020204030204" pitchFamily="34" charset="0"/>
                <a:cs typeface="Calibri" panose="020F0502020204030204" pitchFamily="34" charset="0"/>
              </a:rPr>
              <a:t>Many Existing models of </a:t>
            </a:r>
            <a:r>
              <a:rPr lang="en-US" sz="2400" dirty="0">
                <a:effectLst/>
                <a:latin typeface="Calibri" panose="020F0502020204030204" pitchFamily="34" charset="0"/>
                <a:ea typeface="Calibri" panose="020F0502020204030204" pitchFamily="34" charset="0"/>
                <a:cs typeface="Calibri" panose="020F0502020204030204" pitchFamily="34" charset="0"/>
              </a:rPr>
              <a:t>Image Enhancement </a:t>
            </a:r>
            <a:r>
              <a:rPr lang="en-US" sz="2400" dirty="0">
                <a:solidFill>
                  <a:srgbClr val="0D0D0D"/>
                </a:solidFill>
                <a:latin typeface="Calibri" panose="020F0502020204030204" pitchFamily="34" charset="0"/>
                <a:ea typeface="Calibri" panose="020F0502020204030204" pitchFamily="34" charset="0"/>
                <a:cs typeface="Calibri" panose="020F0502020204030204" pitchFamily="34" charset="0"/>
              </a:rPr>
              <a:t>rely on clean images for restoration, which are sometimes unavailable.</a:t>
            </a:r>
          </a:p>
          <a:p>
            <a:pPr algn="l" rtl="0">
              <a:lnSpc>
                <a:spcPct val="150000"/>
              </a:lnSpc>
            </a:pPr>
            <a:endParaRPr lang="en-US" sz="2400" dirty="0">
              <a:latin typeface="Calibri" panose="020F0502020204030204" pitchFamily="34" charset="0"/>
              <a:ea typeface="Calibri" panose="020F0502020204030204" pitchFamily="34" charset="0"/>
              <a:cs typeface="Calibri" panose="020F0502020204030204" pitchFamily="34" charset="0"/>
            </a:endParaRPr>
          </a:p>
          <a:p>
            <a:pPr marL="285739" indent="-285739" algn="l" rtl="0">
              <a:lnSpc>
                <a:spcPct val="150000"/>
              </a:lnSpc>
              <a:buFont typeface="Arial" panose="020B0604020202020204" pitchFamily="34" charset="0"/>
              <a:buChar char="•"/>
            </a:pPr>
            <a:r>
              <a:rPr lang="en-US" sz="2400" b="0" i="0" dirty="0">
                <a:solidFill>
                  <a:srgbClr val="0D0D0D"/>
                </a:solidFill>
                <a:effectLst/>
                <a:latin typeface="Calibri" panose="020F0502020204030204" pitchFamily="34" charset="0"/>
                <a:ea typeface="Calibri" panose="020F0502020204030204" pitchFamily="34" charset="0"/>
                <a:cs typeface="Calibri" panose="020F0502020204030204" pitchFamily="34" charset="0"/>
              </a:rPr>
              <a:t>Real images are usually are influenced by many external not controlled factors.</a:t>
            </a:r>
            <a:endParaRPr lang="en-US" sz="2400" dirty="0">
              <a:latin typeface="Calibri" panose="020F0502020204030204" pitchFamily="34" charset="0"/>
              <a:ea typeface="Calibri" panose="020F0502020204030204" pitchFamily="34" charset="0"/>
              <a:cs typeface="Calibri" panose="020F0502020204030204" pitchFamily="34" charset="0"/>
            </a:endParaRPr>
          </a:p>
        </p:txBody>
      </p:sp>
      <p:sp>
        <p:nvSpPr>
          <p:cNvPr id="3" name="מציין מיקום של מספר שקופית 2">
            <a:extLst>
              <a:ext uri="{FF2B5EF4-FFF2-40B4-BE49-F238E27FC236}">
                <a16:creationId xmlns:a16="http://schemas.microsoft.com/office/drawing/2014/main" id="{7403E599-2D6D-262B-BACA-10C81AA18DF9}"/>
              </a:ext>
            </a:extLst>
          </p:cNvPr>
          <p:cNvSpPr>
            <a:spLocks noGrp="1"/>
          </p:cNvSpPr>
          <p:nvPr>
            <p:ph type="sldNum" sz="quarter" idx="12"/>
          </p:nvPr>
        </p:nvSpPr>
        <p:spPr/>
        <p:txBody>
          <a:bodyPr/>
          <a:lstStyle/>
          <a:p>
            <a:pPr>
              <a:defRPr/>
            </a:pPr>
            <a:fld id="{11AA4A54-538D-4AFF-9C88-62514F625171}" type="slidenum">
              <a:rPr lang="en-US" altLang="en-IL" smtClean="0"/>
              <a:pPr>
                <a:defRPr/>
              </a:pPr>
              <a:t>2</a:t>
            </a:fld>
            <a:endParaRPr lang="en-US" altLang="en-IL"/>
          </a:p>
        </p:txBody>
      </p:sp>
    </p:spTree>
    <p:extLst>
      <p:ext uri="{BB962C8B-B14F-4D97-AF65-F5344CB8AC3E}">
        <p14:creationId xmlns:p14="http://schemas.microsoft.com/office/powerpoint/2010/main" val="34859347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7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1">
            <a:extLst>
              <a:ext uri="{FF2B5EF4-FFF2-40B4-BE49-F238E27FC236}">
                <a16:creationId xmlns:a16="http://schemas.microsoft.com/office/drawing/2014/main" id="{58712F2A-6888-E3C4-BB16-A7CABA454F99}"/>
              </a:ext>
            </a:extLst>
          </p:cNvPr>
          <p:cNvSpPr/>
          <p:nvPr/>
        </p:nvSpPr>
        <p:spPr>
          <a:xfrm>
            <a:off x="572492" y="772220"/>
            <a:ext cx="8175267" cy="578644"/>
          </a:xfrm>
          <a:prstGeom prst="rect">
            <a:avLst/>
          </a:prstGeom>
          <a:noFill/>
          <a:ln/>
        </p:spPr>
        <p:txBody>
          <a:bodyPr wrap="none" rtlCol="0" anchor="t"/>
          <a:lstStyle/>
          <a:p>
            <a:pPr algn="l" rtl="0" fontAlgn="base">
              <a:lnSpc>
                <a:spcPct val="90000"/>
              </a:lnSpc>
              <a:spcBef>
                <a:spcPct val="0"/>
              </a:spcBef>
              <a:spcAft>
                <a:spcPct val="0"/>
              </a:spcAft>
            </a:pPr>
            <a:r>
              <a:rPr lang="en-US" sz="5400" spc="-50">
                <a:latin typeface="Calibri Light" panose="020F0302020204030204" pitchFamily="34" charset="0"/>
                <a:ea typeface="Calibri Light" panose="020F0302020204030204" pitchFamily="34" charset="0"/>
                <a:cs typeface="Calibri Light" panose="020F0302020204030204" pitchFamily="34" charset="0"/>
              </a:rPr>
              <a:t>Metrics- </a:t>
            </a:r>
            <a:r>
              <a:rPr lang="en-US" sz="5400" b="1" spc="-50">
                <a:latin typeface="Calibri Light" panose="020F0302020204030204" pitchFamily="34" charset="0"/>
                <a:ea typeface="Calibri Light" panose="020F0302020204030204" pitchFamily="34" charset="0"/>
                <a:cs typeface="Calibri Light" panose="020F0302020204030204" pitchFamily="34" charset="0"/>
              </a:rPr>
              <a:t>Text Overlay</a:t>
            </a:r>
            <a:endParaRPr lang="en-US" sz="5400" spc="-50">
              <a:latin typeface="Calibri Light" panose="020F0302020204030204" pitchFamily="34" charset="0"/>
              <a:ea typeface="Calibri Light" panose="020F0302020204030204" pitchFamily="34" charset="0"/>
              <a:cs typeface="Calibri Light" panose="020F0302020204030204" pitchFamily="34" charset="0"/>
            </a:endParaRPr>
          </a:p>
          <a:p>
            <a:pPr algn="l" rtl="0" fontAlgn="base">
              <a:lnSpc>
                <a:spcPct val="90000"/>
              </a:lnSpc>
              <a:spcBef>
                <a:spcPct val="0"/>
              </a:spcBef>
              <a:spcAft>
                <a:spcPct val="0"/>
              </a:spcAft>
            </a:pPr>
            <a:endParaRPr lang="en-US" sz="5400" spc="-5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תמונה 2">
            <a:extLst>
              <a:ext uri="{FF2B5EF4-FFF2-40B4-BE49-F238E27FC236}">
                <a16:creationId xmlns:a16="http://schemas.microsoft.com/office/drawing/2014/main" id="{32030C86-BA74-B65C-38DB-645B4EB9FBB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0249" y="2144453"/>
            <a:ext cx="5735034" cy="4302004"/>
          </a:xfrm>
          <a:prstGeom prst="rect">
            <a:avLst/>
          </a:prstGeom>
          <a:noFill/>
          <a:ln>
            <a:noFill/>
          </a:ln>
        </p:spPr>
      </p:pic>
      <p:pic>
        <p:nvPicPr>
          <p:cNvPr id="4" name="תמונה 3">
            <a:extLst>
              <a:ext uri="{FF2B5EF4-FFF2-40B4-BE49-F238E27FC236}">
                <a16:creationId xmlns:a16="http://schemas.microsoft.com/office/drawing/2014/main" id="{77A580C2-294C-75AC-CC70-932AA4E7055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0973" y="2144453"/>
            <a:ext cx="5735027" cy="4302000"/>
          </a:xfrm>
          <a:prstGeom prst="rect">
            <a:avLst/>
          </a:prstGeom>
          <a:noFill/>
          <a:ln>
            <a:noFill/>
          </a:ln>
        </p:spPr>
      </p:pic>
      <p:sp>
        <p:nvSpPr>
          <p:cNvPr id="2" name="Text 1">
            <a:extLst>
              <a:ext uri="{FF2B5EF4-FFF2-40B4-BE49-F238E27FC236}">
                <a16:creationId xmlns:a16="http://schemas.microsoft.com/office/drawing/2014/main" id="{8938057C-8244-C3E8-7F4A-7820E865F966}"/>
              </a:ext>
            </a:extLst>
          </p:cNvPr>
          <p:cNvSpPr/>
          <p:nvPr/>
        </p:nvSpPr>
        <p:spPr>
          <a:xfrm>
            <a:off x="951471" y="2059851"/>
            <a:ext cx="4757351" cy="354742"/>
          </a:xfrm>
          <a:prstGeom prst="rect">
            <a:avLst/>
          </a:prstGeom>
          <a:solidFill>
            <a:schemeClr val="bg1"/>
          </a:solidFill>
        </p:spPr>
        <p:txBody>
          <a:bodyPr vert="horz" lIns="91440" tIns="45720" rIns="91440" bIns="45720" rtlCol="0" anchor="b">
            <a:normAutofit fontScale="70000" lnSpcReduction="20000"/>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Validation loss</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5" name="Text 1">
            <a:extLst>
              <a:ext uri="{FF2B5EF4-FFF2-40B4-BE49-F238E27FC236}">
                <a16:creationId xmlns:a16="http://schemas.microsoft.com/office/drawing/2014/main" id="{FB533DC5-A719-5D62-8D8C-15D9F1CD4D2A}"/>
              </a:ext>
            </a:extLst>
          </p:cNvPr>
          <p:cNvSpPr/>
          <p:nvPr/>
        </p:nvSpPr>
        <p:spPr>
          <a:xfrm>
            <a:off x="6910667" y="2059851"/>
            <a:ext cx="4757351" cy="354742"/>
          </a:xfrm>
          <a:prstGeom prst="rect">
            <a:avLst/>
          </a:prstGeom>
          <a:solidFill>
            <a:schemeClr val="bg1"/>
          </a:solidFill>
        </p:spPr>
        <p:txBody>
          <a:bodyPr vert="horz" lIns="91440" tIns="45720" rIns="91440" bIns="45720" rtlCol="0" anchor="b">
            <a:normAutofit fontScale="70000" lnSpcReduction="20000"/>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Validation PSNR</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7" name="מציין מיקום של מספר שקופית 6">
            <a:extLst>
              <a:ext uri="{FF2B5EF4-FFF2-40B4-BE49-F238E27FC236}">
                <a16:creationId xmlns:a16="http://schemas.microsoft.com/office/drawing/2014/main" id="{ABE6F73C-DB45-EF6B-9B73-3D815EF16E6D}"/>
              </a:ext>
            </a:extLst>
          </p:cNvPr>
          <p:cNvSpPr>
            <a:spLocks noGrp="1"/>
          </p:cNvSpPr>
          <p:nvPr>
            <p:ph type="sldNum" sz="quarter" idx="12"/>
          </p:nvPr>
        </p:nvSpPr>
        <p:spPr/>
        <p:txBody>
          <a:bodyPr/>
          <a:lstStyle/>
          <a:p>
            <a:pPr>
              <a:defRPr/>
            </a:pPr>
            <a:fld id="{11AA4A54-538D-4AFF-9C88-62514F625171}" type="slidenum">
              <a:rPr lang="en-US" altLang="en-IL" smtClean="0"/>
              <a:pPr>
                <a:defRPr/>
              </a:pPr>
              <a:t>20</a:t>
            </a:fld>
            <a:endParaRPr lang="en-US" altLang="en-IL"/>
          </a:p>
        </p:txBody>
      </p:sp>
    </p:spTree>
    <p:extLst>
      <p:ext uri="{BB962C8B-B14F-4D97-AF65-F5344CB8AC3E}">
        <p14:creationId xmlns:p14="http://schemas.microsoft.com/office/powerpoint/2010/main" val="1281175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7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1">
            <a:extLst>
              <a:ext uri="{FF2B5EF4-FFF2-40B4-BE49-F238E27FC236}">
                <a16:creationId xmlns:a16="http://schemas.microsoft.com/office/drawing/2014/main" id="{58712F2A-6888-E3C4-BB16-A7CABA454F99}"/>
              </a:ext>
            </a:extLst>
          </p:cNvPr>
          <p:cNvSpPr/>
          <p:nvPr/>
        </p:nvSpPr>
        <p:spPr>
          <a:xfrm>
            <a:off x="982542" y="772220"/>
            <a:ext cx="7376518" cy="578644"/>
          </a:xfrm>
          <a:prstGeom prst="rect">
            <a:avLst/>
          </a:prstGeom>
          <a:noFill/>
          <a:ln/>
        </p:spPr>
        <p:txBody>
          <a:bodyPr wrap="none" rtlCol="0" anchor="t"/>
          <a:lstStyle/>
          <a:p>
            <a:pPr algn="l" rtl="0" fontAlgn="base">
              <a:lnSpc>
                <a:spcPct val="90000"/>
              </a:lnSpc>
              <a:spcBef>
                <a:spcPct val="0"/>
              </a:spcBef>
              <a:spcAft>
                <a:spcPct val="0"/>
              </a:spcAft>
            </a:pPr>
            <a:r>
              <a:rPr lang="en-US" sz="5400" i="1" spc="-50">
                <a:latin typeface="Calibri Light" panose="020F0302020204030204" pitchFamily="34" charset="0"/>
                <a:ea typeface="Calibri Light" panose="020F0302020204030204" pitchFamily="34" charset="0"/>
                <a:cs typeface="Calibri Light" panose="020F0302020204030204" pitchFamily="34" charset="0"/>
              </a:rPr>
              <a:t>Super Resolution-</a:t>
            </a:r>
            <a:r>
              <a:rPr lang="en-US" sz="5400" b="1" i="1" spc="-50">
                <a:latin typeface="Calibri Light" panose="020F0302020204030204" pitchFamily="34" charset="0"/>
                <a:ea typeface="Calibri Light" panose="020F0302020204030204" pitchFamily="34" charset="0"/>
                <a:cs typeface="Calibri Light" panose="020F0302020204030204" pitchFamily="34" charset="0"/>
              </a:rPr>
              <a:t> Train Process</a:t>
            </a:r>
          </a:p>
        </p:txBody>
      </p:sp>
      <p:pic>
        <p:nvPicPr>
          <p:cNvPr id="13" name="תמונה 12">
            <a:extLst>
              <a:ext uri="{FF2B5EF4-FFF2-40B4-BE49-F238E27FC236}">
                <a16:creationId xmlns:a16="http://schemas.microsoft.com/office/drawing/2014/main" id="{20C13D28-5EED-AC2C-70F3-7DF009720905}"/>
              </a:ext>
            </a:extLst>
          </p:cNvPr>
          <p:cNvPicPr>
            <a:picLocks noChangeAspect="1"/>
          </p:cNvPicPr>
          <p:nvPr/>
        </p:nvPicPr>
        <p:blipFill>
          <a:blip r:embed="rId3"/>
          <a:stretch>
            <a:fillRect/>
          </a:stretch>
        </p:blipFill>
        <p:spPr>
          <a:xfrm>
            <a:off x="1576915" y="3580698"/>
            <a:ext cx="9038169" cy="3152642"/>
          </a:xfrm>
          <a:prstGeom prst="rect">
            <a:avLst/>
          </a:prstGeom>
        </p:spPr>
      </p:pic>
      <p:sp>
        <p:nvSpPr>
          <p:cNvPr id="16" name="תיבת טקסט 15">
            <a:extLst>
              <a:ext uri="{FF2B5EF4-FFF2-40B4-BE49-F238E27FC236}">
                <a16:creationId xmlns:a16="http://schemas.microsoft.com/office/drawing/2014/main" id="{8C312130-A32B-A529-C6A9-673208C52E64}"/>
              </a:ext>
            </a:extLst>
          </p:cNvPr>
          <p:cNvSpPr txBox="1"/>
          <p:nvPr/>
        </p:nvSpPr>
        <p:spPr>
          <a:xfrm>
            <a:off x="609600" y="1687661"/>
            <a:ext cx="10972799" cy="2071208"/>
          </a:xfrm>
          <a:prstGeom prst="rect">
            <a:avLst/>
          </a:prstGeom>
          <a:noFill/>
        </p:spPr>
        <p:txBody>
          <a:bodyPr wrap="square">
            <a:spAutoFit/>
          </a:bodyPr>
          <a:lstStyle/>
          <a:p>
            <a:pPr marL="285739" indent="-285739" algn="l" rtl="0">
              <a:lnSpc>
                <a:spcPct val="150000"/>
              </a:lnSpc>
              <a:buFont typeface="Arial" panose="020B0604020202020204" pitchFamily="34" charset="0"/>
              <a:buChar char="•"/>
            </a:pPr>
            <a:r>
              <a:rPr lang="en-US" sz="2200">
                <a:latin typeface="Calibri" panose="020F0502020204030204" pitchFamily="34" charset="0"/>
                <a:ea typeface="Calibri" panose="020F0502020204030204" pitchFamily="34" charset="0"/>
                <a:cs typeface="Calibri" panose="020F0502020204030204" pitchFamily="34" charset="0"/>
              </a:rPr>
              <a:t>Input: High-resolution images.</a:t>
            </a:r>
          </a:p>
          <a:p>
            <a:pPr marL="285739" indent="-285739" algn="l" rtl="0">
              <a:lnSpc>
                <a:spcPct val="150000"/>
              </a:lnSpc>
              <a:buFont typeface="Arial" panose="020B0604020202020204" pitchFamily="34" charset="0"/>
              <a:buChar char="•"/>
            </a:pPr>
            <a:r>
              <a:rPr lang="en-US" sz="2200" b="1">
                <a:latin typeface="Calibri" panose="020F0502020204030204" pitchFamily="34" charset="0"/>
                <a:ea typeface="Calibri" panose="020F0502020204030204" pitchFamily="34" charset="0"/>
                <a:cs typeface="Calibri" panose="020F0502020204030204" pitchFamily="34" charset="0"/>
              </a:rPr>
              <a:t>Synthetic Low-Resolution: </a:t>
            </a:r>
            <a:r>
              <a:rPr lang="en-US" sz="2200" b="0" i="0">
                <a:solidFill>
                  <a:srgbClr val="0D0D0D"/>
                </a:solidFill>
                <a:effectLst/>
                <a:latin typeface="Calibri" panose="020F0502020204030204" pitchFamily="34" charset="0"/>
                <a:ea typeface="Calibri" panose="020F0502020204030204" pitchFamily="34" charset="0"/>
                <a:cs typeface="Calibri" panose="020F0502020204030204" pitchFamily="34" charset="0"/>
              </a:rPr>
              <a:t>down-sampled, blurred, up-sampled.</a:t>
            </a:r>
            <a:endParaRPr lang="en-US" sz="2200">
              <a:latin typeface="Calibri" panose="020F0502020204030204" pitchFamily="34" charset="0"/>
              <a:ea typeface="Calibri" panose="020F0502020204030204" pitchFamily="34" charset="0"/>
              <a:cs typeface="Calibri" panose="020F0502020204030204" pitchFamily="34" charset="0"/>
            </a:endParaRPr>
          </a:p>
          <a:p>
            <a:pPr marL="285739" indent="-285739" algn="l" rtl="0">
              <a:lnSpc>
                <a:spcPct val="150000"/>
              </a:lnSpc>
              <a:buFont typeface="Arial" panose="020B0604020202020204" pitchFamily="34" charset="0"/>
              <a:buChar char="•"/>
            </a:pPr>
            <a:r>
              <a:rPr lang="en-US" sz="2200" b="1">
                <a:latin typeface="Calibri" panose="020F0502020204030204" pitchFamily="34" charset="0"/>
                <a:ea typeface="Calibri" panose="020F0502020204030204" pitchFamily="34" charset="0"/>
                <a:cs typeface="Calibri" panose="020F0502020204030204" pitchFamily="34" charset="0"/>
              </a:rPr>
              <a:t>RU-net</a:t>
            </a:r>
            <a:r>
              <a:rPr lang="en-US" sz="2200">
                <a:latin typeface="Calibri" panose="020F0502020204030204" pitchFamily="34" charset="0"/>
                <a:ea typeface="Calibri" panose="020F0502020204030204" pitchFamily="34" charset="0"/>
                <a:cs typeface="Calibri" panose="020F0502020204030204" pitchFamily="34" charset="0"/>
              </a:rPr>
              <a:t> Model Training: </a:t>
            </a:r>
            <a:r>
              <a:rPr lang="en-US" sz="2200" b="0" i="0">
                <a:solidFill>
                  <a:srgbClr val="0D0D0D"/>
                </a:solidFill>
                <a:effectLst/>
                <a:latin typeface="Calibri" panose="020F0502020204030204" pitchFamily="34" charset="0"/>
                <a:ea typeface="Calibri" panose="020F0502020204030204" pitchFamily="34" charset="0"/>
                <a:cs typeface="Calibri" panose="020F0502020204030204" pitchFamily="34" charset="0"/>
              </a:rPr>
              <a:t>A robust U-net architecture.</a:t>
            </a:r>
          </a:p>
          <a:p>
            <a:pPr marL="285739" indent="-285739" algn="l" rtl="0">
              <a:lnSpc>
                <a:spcPct val="150000"/>
              </a:lnSpc>
              <a:buFont typeface="Arial" panose="020B0604020202020204" pitchFamily="34" charset="0"/>
              <a:buChar char="•"/>
            </a:pPr>
            <a:r>
              <a:rPr lang="en-US" sz="2200">
                <a:latin typeface="Calibri" panose="020F0502020204030204" pitchFamily="34" charset="0"/>
                <a:ea typeface="Calibri" panose="020F0502020204030204" pitchFamily="34" charset="0"/>
                <a:cs typeface="Calibri" panose="020F0502020204030204" pitchFamily="34" charset="0"/>
              </a:rPr>
              <a:t>Output: High-resolution images and visual enhancement.</a:t>
            </a:r>
            <a:endParaRPr lang="he-IL" sz="2200">
              <a:latin typeface="Calibri" panose="020F0502020204030204" pitchFamily="34" charset="0"/>
              <a:ea typeface="Calibri" panose="020F0502020204030204" pitchFamily="34" charset="0"/>
              <a:cs typeface="Calibri" panose="020F0502020204030204" pitchFamily="34" charset="0"/>
            </a:endParaRPr>
          </a:p>
        </p:txBody>
      </p:sp>
      <p:sp>
        <p:nvSpPr>
          <p:cNvPr id="3" name="מציין מיקום של מספר שקופית 2">
            <a:extLst>
              <a:ext uri="{FF2B5EF4-FFF2-40B4-BE49-F238E27FC236}">
                <a16:creationId xmlns:a16="http://schemas.microsoft.com/office/drawing/2014/main" id="{08DAFB6D-8600-2AB3-A9CB-B932E4612EC1}"/>
              </a:ext>
            </a:extLst>
          </p:cNvPr>
          <p:cNvSpPr>
            <a:spLocks noGrp="1"/>
          </p:cNvSpPr>
          <p:nvPr>
            <p:ph type="sldNum" sz="quarter" idx="12"/>
          </p:nvPr>
        </p:nvSpPr>
        <p:spPr/>
        <p:txBody>
          <a:bodyPr/>
          <a:lstStyle/>
          <a:p>
            <a:pPr>
              <a:defRPr/>
            </a:pPr>
            <a:fld id="{11AA4A54-538D-4AFF-9C88-62514F625171}" type="slidenum">
              <a:rPr lang="en-US" altLang="en-IL" smtClean="0"/>
              <a:pPr>
                <a:defRPr/>
              </a:pPr>
              <a:t>21</a:t>
            </a:fld>
            <a:endParaRPr lang="en-US" altLang="en-IL"/>
          </a:p>
        </p:txBody>
      </p:sp>
    </p:spTree>
    <p:extLst>
      <p:ext uri="{BB962C8B-B14F-4D97-AF65-F5344CB8AC3E}">
        <p14:creationId xmlns:p14="http://schemas.microsoft.com/office/powerpoint/2010/main" val="19933988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7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1">
            <a:extLst>
              <a:ext uri="{FF2B5EF4-FFF2-40B4-BE49-F238E27FC236}">
                <a16:creationId xmlns:a16="http://schemas.microsoft.com/office/drawing/2014/main" id="{58712F2A-6888-E3C4-BB16-A7CABA454F99}"/>
              </a:ext>
            </a:extLst>
          </p:cNvPr>
          <p:cNvSpPr/>
          <p:nvPr/>
        </p:nvSpPr>
        <p:spPr>
          <a:xfrm>
            <a:off x="982542" y="772220"/>
            <a:ext cx="7376518" cy="578644"/>
          </a:xfrm>
          <a:prstGeom prst="rect">
            <a:avLst/>
          </a:prstGeom>
          <a:noFill/>
          <a:ln/>
        </p:spPr>
        <p:txBody>
          <a:bodyPr wrap="none" rtlCol="0" anchor="t"/>
          <a:lstStyle/>
          <a:p>
            <a:pPr algn="l" rtl="0" fontAlgn="base">
              <a:lnSpc>
                <a:spcPct val="90000"/>
              </a:lnSpc>
              <a:spcBef>
                <a:spcPct val="0"/>
              </a:spcBef>
              <a:spcAft>
                <a:spcPct val="0"/>
              </a:spcAft>
            </a:pPr>
            <a:r>
              <a:rPr lang="en-US" sz="5400" b="1" i="1" spc="-50">
                <a:latin typeface="Calibri Light" panose="020F0302020204030204" pitchFamily="34" charset="0"/>
                <a:ea typeface="Calibri Light" panose="020F0302020204030204" pitchFamily="34" charset="0"/>
                <a:cs typeface="Calibri Light" panose="020F0302020204030204" pitchFamily="34" charset="0"/>
              </a:rPr>
              <a:t>RU-net</a:t>
            </a:r>
            <a:r>
              <a:rPr lang="en-US" sz="5400" spc="-50">
                <a:latin typeface="Calibri Light" panose="020F0302020204030204" pitchFamily="34" charset="0"/>
                <a:ea typeface="Calibri Light" panose="020F0302020204030204" pitchFamily="34" charset="0"/>
                <a:cs typeface="Calibri Light" panose="020F0302020204030204" pitchFamily="34" charset="0"/>
              </a:rPr>
              <a:t> architecture</a:t>
            </a:r>
          </a:p>
        </p:txBody>
      </p:sp>
      <p:pic>
        <p:nvPicPr>
          <p:cNvPr id="3" name="תמונה 2" descr="תמונה שמכילה טקסט, צילום מסך, תרשים, מקביל&#10;&#10;התיאור נוצר באופן אוטומטי">
            <a:extLst>
              <a:ext uri="{FF2B5EF4-FFF2-40B4-BE49-F238E27FC236}">
                <a16:creationId xmlns:a16="http://schemas.microsoft.com/office/drawing/2014/main" id="{CB4DD763-2986-34D6-C1CB-F73BBBED78EE}"/>
              </a:ext>
            </a:extLst>
          </p:cNvPr>
          <p:cNvPicPr>
            <a:picLocks noChangeAspect="1"/>
          </p:cNvPicPr>
          <p:nvPr/>
        </p:nvPicPr>
        <p:blipFill>
          <a:blip r:embed="rId3"/>
          <a:stretch>
            <a:fillRect/>
          </a:stretch>
        </p:blipFill>
        <p:spPr>
          <a:xfrm>
            <a:off x="1030836" y="1924909"/>
            <a:ext cx="10130328" cy="4702302"/>
          </a:xfrm>
          <a:prstGeom prst="rect">
            <a:avLst/>
          </a:prstGeom>
        </p:spPr>
      </p:pic>
      <p:sp>
        <p:nvSpPr>
          <p:cNvPr id="4" name="מציין מיקום של מספר שקופית 3">
            <a:extLst>
              <a:ext uri="{FF2B5EF4-FFF2-40B4-BE49-F238E27FC236}">
                <a16:creationId xmlns:a16="http://schemas.microsoft.com/office/drawing/2014/main" id="{D07C5BF6-FBE2-D101-02C9-53E099100311}"/>
              </a:ext>
            </a:extLst>
          </p:cNvPr>
          <p:cNvSpPr>
            <a:spLocks noGrp="1"/>
          </p:cNvSpPr>
          <p:nvPr>
            <p:ph type="sldNum" sz="quarter" idx="12"/>
          </p:nvPr>
        </p:nvSpPr>
        <p:spPr/>
        <p:txBody>
          <a:bodyPr/>
          <a:lstStyle/>
          <a:p>
            <a:pPr>
              <a:defRPr/>
            </a:pPr>
            <a:fld id="{11AA4A54-538D-4AFF-9C88-62514F625171}" type="slidenum">
              <a:rPr lang="en-US" altLang="en-IL" smtClean="0"/>
              <a:pPr>
                <a:defRPr/>
              </a:pPr>
              <a:t>22</a:t>
            </a:fld>
            <a:endParaRPr lang="en-US" altLang="en-IL"/>
          </a:p>
        </p:txBody>
      </p:sp>
    </p:spTree>
    <p:extLst>
      <p:ext uri="{BB962C8B-B14F-4D97-AF65-F5344CB8AC3E}">
        <p14:creationId xmlns:p14="http://schemas.microsoft.com/office/powerpoint/2010/main" val="21448710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7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1">
            <a:extLst>
              <a:ext uri="{FF2B5EF4-FFF2-40B4-BE49-F238E27FC236}">
                <a16:creationId xmlns:a16="http://schemas.microsoft.com/office/drawing/2014/main" id="{58712F2A-6888-E3C4-BB16-A7CABA454F99}"/>
              </a:ext>
            </a:extLst>
          </p:cNvPr>
          <p:cNvSpPr/>
          <p:nvPr/>
        </p:nvSpPr>
        <p:spPr>
          <a:xfrm>
            <a:off x="982542" y="772220"/>
            <a:ext cx="7376518" cy="578644"/>
          </a:xfrm>
          <a:prstGeom prst="rect">
            <a:avLst/>
          </a:prstGeom>
          <a:noFill/>
          <a:ln/>
        </p:spPr>
        <p:txBody>
          <a:bodyPr wrap="none" lIns="91440" tIns="45720" rIns="91440" bIns="45720" rtlCol="0" anchor="t"/>
          <a:lstStyle/>
          <a:p>
            <a:pPr algn="l" rtl="0" fontAlgn="base">
              <a:lnSpc>
                <a:spcPct val="90000"/>
              </a:lnSpc>
              <a:spcBef>
                <a:spcPct val="0"/>
              </a:spcBef>
              <a:spcAft>
                <a:spcPct val="0"/>
              </a:spcAft>
            </a:pPr>
            <a:r>
              <a:rPr lang="en-US" sz="5400" i="1" spc="-50">
                <a:latin typeface="Calibri Light"/>
                <a:ea typeface="Calibri Light" panose="020F0302020204030204" pitchFamily="34" charset="0"/>
                <a:cs typeface="Calibri Light"/>
              </a:rPr>
              <a:t>Hyperparameters</a:t>
            </a:r>
            <a:r>
              <a:rPr lang="en-US" sz="5400" b="1" i="1" spc="-50">
                <a:latin typeface="Calibri Light"/>
                <a:ea typeface="Calibri Light" panose="020F0302020204030204" pitchFamily="34" charset="0"/>
                <a:cs typeface="Calibri Light"/>
              </a:rPr>
              <a:t> </a:t>
            </a:r>
            <a:endParaRPr lang="en-US" sz="5400" spc="-50">
              <a:latin typeface="Calibri Light"/>
              <a:ea typeface="Calibri Light" panose="020F0302020204030204" pitchFamily="34" charset="0"/>
              <a:cs typeface="Calibri Light" panose="020F0302020204030204" pitchFamily="34" charset="0"/>
            </a:endParaRPr>
          </a:p>
        </p:txBody>
      </p:sp>
      <mc:AlternateContent xmlns:mc="http://schemas.openxmlformats.org/markup-compatibility/2006" xmlns:a14="http://schemas.microsoft.com/office/drawing/2010/main">
        <mc:Choice Requires="a14">
          <p:sp>
            <p:nvSpPr>
              <p:cNvPr id="8" name="תיבת טקסט 7">
                <a:extLst>
                  <a:ext uri="{FF2B5EF4-FFF2-40B4-BE49-F238E27FC236}">
                    <a16:creationId xmlns:a16="http://schemas.microsoft.com/office/drawing/2014/main" id="{279CF583-1209-AADB-70D8-D7F977003EF2}"/>
                  </a:ext>
                </a:extLst>
              </p:cNvPr>
              <p:cNvSpPr txBox="1"/>
              <p:nvPr/>
            </p:nvSpPr>
            <p:spPr>
              <a:xfrm>
                <a:off x="982542" y="2223677"/>
                <a:ext cx="4925889" cy="3785652"/>
              </a:xfrm>
              <a:prstGeom prst="rect">
                <a:avLst/>
              </a:prstGeom>
              <a:noFill/>
            </p:spPr>
            <p:txBody>
              <a:bodyPr wrap="square">
                <a:spAutoFit/>
              </a:bodyPr>
              <a:lstStyle/>
              <a:p>
                <a:pPr marL="342900" lvl="0" indent="-342900" algn="just" rtl="0">
                  <a:lnSpc>
                    <a:spcPct val="200000"/>
                  </a:lnSpc>
                  <a:buFont typeface="Symbol" panose="05050102010706020507" pitchFamily="18" charset="2"/>
                  <a:buChar char=""/>
                </a:pPr>
                <a:r>
                  <a:rPr lang="en-US" sz="2400" u="sng">
                    <a:latin typeface="Calibri" panose="020F0502020204030204" pitchFamily="34" charset="0"/>
                    <a:ea typeface="Calibri" panose="020F0502020204030204" pitchFamily="34" charset="0"/>
                    <a:cs typeface="Calibri" panose="020F0502020204030204" pitchFamily="34" charset="0"/>
                  </a:rPr>
                  <a:t>Input size </a:t>
                </a:r>
                <a:r>
                  <a:rPr lang="en-US" sz="2400">
                    <a:latin typeface="Calibri" panose="020F0502020204030204" pitchFamily="34" charset="0"/>
                    <a:ea typeface="Calibri" panose="020F0502020204030204" pitchFamily="34" charset="0"/>
                    <a:cs typeface="Calibri" panose="020F0502020204030204" pitchFamily="34" charset="0"/>
                  </a:rPr>
                  <a:t>– 256x256</a:t>
                </a:r>
              </a:p>
              <a:p>
                <a:pPr marL="342900" indent="-342900" algn="just" rtl="0">
                  <a:lnSpc>
                    <a:spcPct val="200000"/>
                  </a:lnSpc>
                  <a:buFont typeface="Symbol" panose="05050102010706020507" pitchFamily="18" charset="2"/>
                  <a:buChar char=""/>
                </a:pPr>
                <a:r>
                  <a:rPr lang="en-US" sz="2400" u="sng">
                    <a:latin typeface="Calibri" panose="020F0502020204030204" pitchFamily="34" charset="0"/>
                    <a:ea typeface="Calibri" panose="020F0502020204030204" pitchFamily="34" charset="0"/>
                    <a:cs typeface="Calibri" panose="020F0502020204030204" pitchFamily="34" charset="0"/>
                  </a:rPr>
                  <a:t>Dataset</a:t>
                </a:r>
                <a:r>
                  <a:rPr lang="en-US" sz="2400">
                    <a:latin typeface="Calibri" panose="020F0502020204030204" pitchFamily="34" charset="0"/>
                    <a:ea typeface="Calibri" panose="020F0502020204030204" pitchFamily="34" charset="0"/>
                    <a:cs typeface="Calibri" panose="020F0502020204030204" pitchFamily="34" charset="0"/>
                  </a:rPr>
                  <a:t> – </a:t>
                </a:r>
                <a:r>
                  <a:rPr lang="en-US" sz="2400" kern="0">
                    <a:effectLst/>
                    <a:latin typeface="Calibri" panose="020F0502020204030204" pitchFamily="34" charset="0"/>
                    <a:ea typeface="Calibri" panose="020F0502020204030204" pitchFamily="34" charset="0"/>
                    <a:cs typeface="Calibri" panose="020F0502020204030204" pitchFamily="34" charset="0"/>
                  </a:rPr>
                  <a:t>Linnaeus 5 (85%/15%)</a:t>
                </a:r>
                <a:endParaRPr lang="en-US" sz="2400">
                  <a:latin typeface="Calibri" panose="020F0502020204030204" pitchFamily="34" charset="0"/>
                  <a:ea typeface="Calibri" panose="020F0502020204030204" pitchFamily="34" charset="0"/>
                  <a:cs typeface="Calibri" panose="020F0502020204030204" pitchFamily="34" charset="0"/>
                </a:endParaRPr>
              </a:p>
              <a:p>
                <a:pPr marL="342900" lvl="0" indent="-342900" algn="just" rtl="0">
                  <a:lnSpc>
                    <a:spcPct val="200000"/>
                  </a:lnSpc>
                  <a:buFont typeface="Symbol" panose="05050102010706020507" pitchFamily="18" charset="2"/>
                  <a:buChar char=""/>
                </a:pPr>
                <a:r>
                  <a:rPr lang="en-US" sz="2400" u="sng">
                    <a:latin typeface="Calibri" panose="020F0502020204030204" pitchFamily="34" charset="0"/>
                    <a:ea typeface="Calibri" panose="020F0502020204030204" pitchFamily="34" charset="0"/>
                    <a:cs typeface="Calibri" panose="020F0502020204030204" pitchFamily="34" charset="0"/>
                  </a:rPr>
                  <a:t>Batch</a:t>
                </a:r>
                <a:r>
                  <a:rPr lang="en-US" sz="2400">
                    <a:latin typeface="Calibri" panose="020F0502020204030204" pitchFamily="34" charset="0"/>
                    <a:ea typeface="Calibri" panose="020F0502020204030204" pitchFamily="34" charset="0"/>
                    <a:cs typeface="Calibri" panose="020F0502020204030204" pitchFamily="34" charset="0"/>
                  </a:rPr>
                  <a:t> size – 16 </a:t>
                </a:r>
              </a:p>
              <a:p>
                <a:pPr marL="342900" lvl="0" indent="-342900" algn="just" rtl="0">
                  <a:lnSpc>
                    <a:spcPct val="200000"/>
                  </a:lnSpc>
                  <a:buFont typeface="Symbol" panose="05050102010706020507" pitchFamily="18" charset="2"/>
                  <a:buChar char=""/>
                </a:pPr>
                <a:r>
                  <a:rPr lang="en-US" sz="2400" u="sng">
                    <a:latin typeface="Calibri" panose="020F0502020204030204" pitchFamily="34" charset="0"/>
                    <a:ea typeface="Calibri" panose="020F0502020204030204" pitchFamily="34" charset="0"/>
                    <a:cs typeface="Calibri" panose="020F0502020204030204" pitchFamily="34" charset="0"/>
                  </a:rPr>
                  <a:t>Adam</a:t>
                </a:r>
                <a:r>
                  <a:rPr lang="en-US" sz="2400">
                    <a:latin typeface="Calibri" panose="020F0502020204030204" pitchFamily="34" charset="0"/>
                    <a:ea typeface="Calibri" panose="020F0502020204030204" pitchFamily="34" charset="0"/>
                    <a:cs typeface="Calibri" panose="020F0502020204030204" pitchFamily="34" charset="0"/>
                  </a:rPr>
                  <a:t> optimizer parameters:</a:t>
                </a:r>
              </a:p>
              <a:p>
                <a:pPr lvl="0" algn="just" rtl="0">
                  <a:lnSpc>
                    <a:spcPct val="200000"/>
                  </a:lnSpc>
                </a:pPr>
                <a14:m>
                  <m:oMathPara xmlns:m="http://schemas.openxmlformats.org/officeDocument/2006/math">
                    <m:oMathParaPr>
                      <m:jc m:val="centerGroup"/>
                    </m:oMathParaPr>
                    <m:oMath xmlns:m="http://schemas.openxmlformats.org/officeDocument/2006/math">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400" i="0" smtClean="0">
                              <a:effectLst/>
                              <a:latin typeface="Cambria Math" panose="02040503050406030204" pitchFamily="18" charset="0"/>
                              <a:ea typeface="Calibri" panose="020F0502020204030204" pitchFamily="34" charset="0"/>
                              <a:cs typeface="Times New Roman" panose="02020603050405020304" pitchFamily="18" charset="0"/>
                            </a:rPr>
                            <m:t>β</m:t>
                          </m:r>
                        </m:e>
                        <m:sub>
                          <m:r>
                            <a:rPr lang="en-US" sz="2400" i="0" smtClean="0">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400" i="0"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2400" i="0" smtClean="0">
                          <a:effectLst/>
                          <a:latin typeface="Cambria Math" panose="02040503050406030204" pitchFamily="18" charset="0"/>
                          <a:ea typeface="Calibri" panose="020F0502020204030204" pitchFamily="34" charset="0"/>
                          <a:cs typeface="Times New Roman" panose="02020603050405020304" pitchFamily="18" charset="0"/>
                        </a:rPr>
                        <m:t>0</m:t>
                      </m:r>
                      <m:r>
                        <a:rPr lang="en-US" sz="2400" i="0"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2400" i="0" smtClean="0">
                          <a:effectLst/>
                          <a:latin typeface="Cambria Math" panose="02040503050406030204" pitchFamily="18" charset="0"/>
                          <a:ea typeface="Calibri" panose="020F0502020204030204" pitchFamily="34" charset="0"/>
                          <a:cs typeface="Times New Roman" panose="02020603050405020304" pitchFamily="18" charset="0"/>
                        </a:rPr>
                        <m:t>9</m:t>
                      </m:r>
                      <m:r>
                        <a:rPr lang="en-US" sz="2400" i="0" smtClean="0">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0" i="0" smtClean="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400" i="0" smtClean="0">
                              <a:effectLst/>
                              <a:latin typeface="Cambria Math" panose="02040503050406030204" pitchFamily="18" charset="0"/>
                              <a:ea typeface="Calibri" panose="020F0502020204030204" pitchFamily="34" charset="0"/>
                              <a:cs typeface="Times New Roman" panose="02020603050405020304" pitchFamily="18" charset="0"/>
                            </a:rPr>
                            <m:t>β</m:t>
                          </m:r>
                        </m:e>
                        <m:sub>
                          <m:r>
                            <a:rPr lang="en-US" sz="2400" i="0" smtClean="0">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2400" i="0" smtClean="0">
                          <a:effectLst/>
                          <a:latin typeface="Cambria Math" panose="02040503050406030204" pitchFamily="18" charset="0"/>
                          <a:ea typeface="Calibri" panose="020F0502020204030204" pitchFamily="34" charset="0"/>
                          <a:cs typeface="Times New Roman" panose="02020603050405020304" pitchFamily="18" charset="0"/>
                        </a:rPr>
                        <m:t> = </m:t>
                      </m:r>
                      <m:r>
                        <a:rPr lang="en-US" sz="2400" i="0" smtClean="0">
                          <a:effectLst/>
                          <a:latin typeface="Cambria Math" panose="02040503050406030204" pitchFamily="18" charset="0"/>
                          <a:ea typeface="Calibri" panose="020F0502020204030204" pitchFamily="34" charset="0"/>
                          <a:cs typeface="Times New Roman" panose="02020603050405020304" pitchFamily="18" charset="0"/>
                        </a:rPr>
                        <m:t>0</m:t>
                      </m:r>
                      <m:r>
                        <a:rPr lang="en-US" sz="2400" i="0"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2400" i="0" smtClean="0">
                          <a:effectLst/>
                          <a:latin typeface="Cambria Math" panose="02040503050406030204" pitchFamily="18" charset="0"/>
                          <a:ea typeface="Calibri" panose="020F0502020204030204" pitchFamily="34" charset="0"/>
                          <a:cs typeface="Times New Roman" panose="02020603050405020304" pitchFamily="18" charset="0"/>
                        </a:rPr>
                        <m:t>99</m:t>
                      </m:r>
                      <m:r>
                        <a:rPr lang="en-US" sz="2400" i="0" smtClean="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400" i="0" smtClean="0">
                          <a:effectLst/>
                          <a:latin typeface="Cambria Math" panose="02040503050406030204" pitchFamily="18" charset="0"/>
                          <a:ea typeface="Calibri" panose="020F0502020204030204" pitchFamily="34" charset="0"/>
                          <a:cs typeface="Times New Roman" panose="02020603050405020304" pitchFamily="18" charset="0"/>
                        </a:rPr>
                        <m:t>ϵ</m:t>
                      </m:r>
                      <m:r>
                        <a:rPr lang="en-US" sz="2400" i="0" smtClean="0">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n-US" sz="24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400" i="0" smtClean="0">
                              <a:effectLst/>
                              <a:latin typeface="Cambria Math" panose="02040503050406030204" pitchFamily="18" charset="0"/>
                              <a:ea typeface="Calibri" panose="020F0502020204030204" pitchFamily="34" charset="0"/>
                              <a:cs typeface="Times New Roman" panose="02020603050405020304" pitchFamily="18" charset="0"/>
                            </a:rPr>
                            <m:t>10</m:t>
                          </m:r>
                        </m:e>
                        <m:sup>
                          <m:r>
                            <a:rPr lang="en-US" sz="2400" i="0"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2400" i="0" smtClean="0">
                              <a:effectLst/>
                              <a:latin typeface="Cambria Math" panose="02040503050406030204" pitchFamily="18" charset="0"/>
                              <a:ea typeface="Calibri" panose="020F0502020204030204" pitchFamily="34" charset="0"/>
                              <a:cs typeface="Times New Roman" panose="02020603050405020304" pitchFamily="18" charset="0"/>
                            </a:rPr>
                            <m:t>8</m:t>
                          </m:r>
                        </m:sup>
                      </m:sSup>
                      <m:r>
                        <a:rPr lang="en-US" sz="2400" i="0" smtClean="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2400">
                  <a:effectLst/>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8" name="תיבת טקסט 7">
                <a:extLst>
                  <a:ext uri="{FF2B5EF4-FFF2-40B4-BE49-F238E27FC236}">
                    <a16:creationId xmlns:a16="http://schemas.microsoft.com/office/drawing/2014/main" id="{279CF583-1209-AADB-70D8-D7F977003EF2}"/>
                  </a:ext>
                </a:extLst>
              </p:cNvPr>
              <p:cNvSpPr txBox="1">
                <a:spLocks noRot="1" noChangeAspect="1" noMove="1" noResize="1" noEditPoints="1" noAdjustHandles="1" noChangeArrowheads="1" noChangeShapeType="1" noTextEdit="1"/>
              </p:cNvSpPr>
              <p:nvPr/>
            </p:nvSpPr>
            <p:spPr>
              <a:xfrm>
                <a:off x="982542" y="2223677"/>
                <a:ext cx="4925889" cy="3785652"/>
              </a:xfrm>
              <a:prstGeom prst="rect">
                <a:avLst/>
              </a:prstGeom>
              <a:blipFill>
                <a:blip r:embed="rId4"/>
                <a:stretch>
                  <a:fillRect l="-19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1A056E07-F712-3A58-7F36-0428B9F9DB26}"/>
                  </a:ext>
                </a:extLst>
              </p:cNvPr>
              <p:cNvSpPr txBox="1"/>
              <p:nvPr/>
            </p:nvSpPr>
            <p:spPr>
              <a:xfrm>
                <a:off x="6791796" y="2099274"/>
                <a:ext cx="4417662" cy="3173433"/>
              </a:xfrm>
              <a:prstGeom prst="rect">
                <a:avLst/>
              </a:prstGeom>
              <a:noFill/>
            </p:spPr>
            <p:txBody>
              <a:bodyPr wrap="square">
                <a:spAutoFit/>
              </a:bodyPr>
              <a:lstStyle/>
              <a:p>
                <a:pPr marL="342900" lvl="0" indent="-342900" algn="just" rtl="0">
                  <a:lnSpc>
                    <a:spcPct val="200000"/>
                  </a:lnSpc>
                  <a:buFont typeface="Symbol" panose="05050102010706020507" pitchFamily="18" charset="2"/>
                  <a:buChar char=""/>
                </a:pPr>
                <a:r>
                  <a:rPr lang="en-US" sz="2400" u="sng">
                    <a:effectLst/>
                    <a:latin typeface="Calibri" panose="020F0502020204030204" pitchFamily="34" charset="0"/>
                    <a:ea typeface="Calibri" panose="020F0502020204030204" pitchFamily="34" charset="0"/>
                    <a:cs typeface="Calibri" panose="020F0502020204030204" pitchFamily="34" charset="0"/>
                  </a:rPr>
                  <a:t>Learning rate </a:t>
                </a:r>
                <a:r>
                  <a:rPr lang="en-US" sz="2400">
                    <a:effectLst/>
                    <a:latin typeface="Calibri" panose="020F0502020204030204" pitchFamily="34" charset="0"/>
                    <a:ea typeface="Calibri" panose="020F0502020204030204" pitchFamily="34" charset="0"/>
                    <a:cs typeface="Calibri" panose="020F0502020204030204" pitchFamily="34" charset="0"/>
                  </a:rPr>
                  <a:t>– 0.001</a:t>
                </a:r>
              </a:p>
              <a:p>
                <a:pPr marL="342900" indent="-342900" algn="just" rtl="0">
                  <a:lnSpc>
                    <a:spcPct val="200000"/>
                  </a:lnSpc>
                  <a:buFont typeface="Symbol" panose="05050102010706020507" pitchFamily="18" charset="2"/>
                  <a:buChar char=""/>
                </a:pPr>
                <a:r>
                  <a:rPr lang="en-US" sz="2400" u="sng">
                    <a:effectLst/>
                    <a:latin typeface="Calibri" panose="020F0502020204030204" pitchFamily="34" charset="0"/>
                    <a:ea typeface="Calibri" panose="020F0502020204030204" pitchFamily="34" charset="0"/>
                    <a:cs typeface="Calibri" panose="020F0502020204030204" pitchFamily="34" charset="0"/>
                  </a:rPr>
                  <a:t>Loss function </a:t>
                </a:r>
                <a:r>
                  <a:rPr lang="en-US" sz="2400">
                    <a:effectLst/>
                    <a:latin typeface="Calibri" panose="020F0502020204030204" pitchFamily="34" charset="0"/>
                    <a:ea typeface="Calibri" panose="020F0502020204030204" pitchFamily="34" charset="0"/>
                    <a:cs typeface="Calibri" panose="020F0502020204030204" pitchFamily="34" charset="0"/>
                  </a:rPr>
                  <a:t>- Perceptual</a:t>
                </a:r>
                <a:endParaRPr lang="en-US" sz="2400" u="sng">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rtl="0">
                  <a:lnSpc>
                    <a:spcPct val="150000"/>
                  </a:lnSpc>
                  <a:buFont typeface="Symbol" panose="05050102010706020507" pitchFamily="18" charset="2"/>
                  <a:buChar char=""/>
                </a:pPr>
                <a:r>
                  <a:rPr lang="en-US" sz="2400" u="sng">
                    <a:effectLst/>
                    <a:latin typeface="Calibri" panose="020F0502020204030204" pitchFamily="34" charset="0"/>
                    <a:ea typeface="Calibri" panose="020F0502020204030204" pitchFamily="34" charset="0"/>
                    <a:cs typeface="Calibri" panose="020F0502020204030204" pitchFamily="34" charset="0"/>
                  </a:rPr>
                  <a:t>Epochs</a:t>
                </a:r>
                <a:r>
                  <a:rPr lang="en-US" sz="2400">
                    <a:effectLst/>
                    <a:latin typeface="Calibri" panose="020F0502020204030204" pitchFamily="34" charset="0"/>
                    <a:ea typeface="Calibri" panose="020F0502020204030204" pitchFamily="34" charset="0"/>
                    <a:cs typeface="Calibri" panose="020F0502020204030204" pitchFamily="34" charset="0"/>
                  </a:rPr>
                  <a:t>: 20</a:t>
                </a:r>
              </a:p>
              <a:p>
                <a:pPr marL="342900" lvl="0" indent="-342900" algn="just" rtl="0">
                  <a:lnSpc>
                    <a:spcPct val="150000"/>
                  </a:lnSpc>
                  <a:buFont typeface="Symbol" panose="05050102010706020507" pitchFamily="18" charset="2"/>
                  <a:buChar char=""/>
                </a:pPr>
                <a:r>
                  <a:rPr lang="en-US" sz="2400" u="sng">
                    <a:latin typeface="Calibri" panose="020F0502020204030204" pitchFamily="34" charset="0"/>
                    <a:ea typeface="Calibri" panose="020F0502020204030204" pitchFamily="34" charset="0"/>
                    <a:cs typeface="Calibri" panose="020F0502020204030204" pitchFamily="34" charset="0"/>
                  </a:rPr>
                  <a:t>Synthetic low-resolution</a:t>
                </a:r>
                <a:r>
                  <a:rPr lang="en-US" sz="2400">
                    <a:latin typeface="Calibri" panose="020F0502020204030204" pitchFamily="34" charset="0"/>
                    <a:ea typeface="Calibri" panose="020F0502020204030204" pitchFamily="34" charset="0"/>
                    <a:cs typeface="Calibri" panose="020F0502020204030204" pitchFamily="34" charset="0"/>
                  </a:rPr>
                  <a:t>: </a:t>
                </a:r>
              </a:p>
              <a:p>
                <a:pPr lvl="0" algn="just" rtl="0">
                  <a:lnSpc>
                    <a:spcPct val="150000"/>
                  </a:lnSpc>
                </a:pPr>
                <a:r>
                  <a:rPr lang="en-US" sz="2400">
                    <a:effectLst/>
                    <a:latin typeface="Calibri" panose="020F0502020204030204" pitchFamily="34" charset="0"/>
                    <a:ea typeface="Calibri" panose="020F0502020204030204" pitchFamily="34" charset="0"/>
                    <a:cs typeface="Calibri" panose="020F0502020204030204" pitchFamily="34" charset="0"/>
                  </a:rPr>
                  <a:t>     Gaussian - </a:t>
                </a:r>
                <a14:m>
                  <m:oMath xmlns:m="http://schemas.openxmlformats.org/officeDocument/2006/math">
                    <m:r>
                      <a:rPr lang="en-US" sz="2400" i="1" smtClean="0">
                        <a:effectLst/>
                        <a:latin typeface="Cambria Math" panose="02040503050406030204" pitchFamily="18" charset="0"/>
                        <a:ea typeface="Calibri" panose="020F0502020204030204" pitchFamily="34" charset="0"/>
                        <a:cs typeface="Cambria Math" panose="02040503050406030204" pitchFamily="18" charset="0"/>
                      </a:rPr>
                      <m:t>𝜇</m:t>
                    </m:r>
                    <m:r>
                      <a:rPr lang="en-US" sz="2400" i="1" smtClean="0">
                        <a:effectLst/>
                        <a:latin typeface="Cambria Math" panose="02040503050406030204" pitchFamily="18" charset="0"/>
                        <a:ea typeface="Calibri" panose="020F0502020204030204" pitchFamily="34" charset="0"/>
                        <a:cs typeface="Cambria Math" panose="02040503050406030204" pitchFamily="18" charset="0"/>
                      </a:rPr>
                      <m:t>=</m:t>
                    </m:r>
                    <m:r>
                      <a:rPr lang="en-US" sz="2400" i="1" smtClean="0">
                        <a:effectLst/>
                        <a:latin typeface="Cambria Math" panose="02040503050406030204" pitchFamily="18" charset="0"/>
                        <a:ea typeface="Calibri" panose="020F0502020204030204" pitchFamily="34" charset="0"/>
                        <a:cs typeface="Cambria Math" panose="02040503050406030204" pitchFamily="18" charset="0"/>
                      </a:rPr>
                      <m:t>0</m:t>
                    </m:r>
                    <m:r>
                      <a:rPr lang="en-US" sz="2400" i="1" smtClean="0">
                        <a:effectLst/>
                        <a:latin typeface="Cambria Math" panose="02040503050406030204" pitchFamily="18" charset="0"/>
                        <a:ea typeface="Calibri" panose="020F0502020204030204" pitchFamily="34" charset="0"/>
                        <a:cs typeface="Cambria Math" panose="02040503050406030204" pitchFamily="18" charset="0"/>
                      </a:rPr>
                      <m:t>.</m:t>
                    </m:r>
                    <m:r>
                      <a:rPr lang="en-US" sz="2400" i="1" smtClean="0">
                        <a:effectLst/>
                        <a:latin typeface="Cambria Math" panose="02040503050406030204" pitchFamily="18" charset="0"/>
                        <a:ea typeface="Calibri" panose="020F0502020204030204" pitchFamily="34" charset="0"/>
                        <a:cs typeface="Cambria Math" panose="02040503050406030204" pitchFamily="18" charset="0"/>
                      </a:rPr>
                      <m:t>1</m:t>
                    </m:r>
                  </m:oMath>
                </a14:m>
                <a:endParaRPr lang="en-US" sz="2400">
                  <a:effectLst/>
                  <a:latin typeface="Calibri" panose="020F0502020204030204" pitchFamily="34" charset="0"/>
                  <a:ea typeface="Calibri" panose="020F0502020204030204" pitchFamily="34" charset="0"/>
                  <a:cs typeface="Calibri" panose="020F0502020204030204" pitchFamily="34" charset="0"/>
                </a:endParaRPr>
              </a:p>
            </p:txBody>
          </p:sp>
        </mc:Choice>
        <mc:Fallback xmlns="">
          <p:sp>
            <p:nvSpPr>
              <p:cNvPr id="9" name="תיבת טקסט 8">
                <a:extLst>
                  <a:ext uri="{FF2B5EF4-FFF2-40B4-BE49-F238E27FC236}">
                    <a16:creationId xmlns:a16="http://schemas.microsoft.com/office/drawing/2014/main" id="{1A056E07-F712-3A58-7F36-0428B9F9DB26}"/>
                  </a:ext>
                </a:extLst>
              </p:cNvPr>
              <p:cNvSpPr txBox="1">
                <a:spLocks noRot="1" noChangeAspect="1" noMove="1" noResize="1" noEditPoints="1" noAdjustHandles="1" noChangeArrowheads="1" noChangeShapeType="1" noTextEdit="1"/>
              </p:cNvSpPr>
              <p:nvPr/>
            </p:nvSpPr>
            <p:spPr>
              <a:xfrm>
                <a:off x="6791796" y="2099274"/>
                <a:ext cx="4417662" cy="3173433"/>
              </a:xfrm>
              <a:prstGeom prst="rect">
                <a:avLst/>
              </a:prstGeom>
              <a:blipFill>
                <a:blip r:embed="rId5"/>
                <a:stretch>
                  <a:fillRect l="-2207" b="-3455"/>
                </a:stretch>
              </a:blipFill>
            </p:spPr>
            <p:txBody>
              <a:bodyPr/>
              <a:lstStyle/>
              <a:p>
                <a:r>
                  <a:rPr lang="en-US">
                    <a:noFill/>
                  </a:rPr>
                  <a:t> </a:t>
                </a:r>
              </a:p>
            </p:txBody>
          </p:sp>
        </mc:Fallback>
      </mc:AlternateContent>
      <p:sp>
        <p:nvSpPr>
          <p:cNvPr id="3" name="מציין מיקום של מספר שקופית 2">
            <a:extLst>
              <a:ext uri="{FF2B5EF4-FFF2-40B4-BE49-F238E27FC236}">
                <a16:creationId xmlns:a16="http://schemas.microsoft.com/office/drawing/2014/main" id="{05118EB7-BFB7-AE29-88BB-14EAE5594B82}"/>
              </a:ext>
            </a:extLst>
          </p:cNvPr>
          <p:cNvSpPr>
            <a:spLocks noGrp="1"/>
          </p:cNvSpPr>
          <p:nvPr>
            <p:ph type="sldNum" sz="quarter" idx="12"/>
          </p:nvPr>
        </p:nvSpPr>
        <p:spPr/>
        <p:txBody>
          <a:bodyPr/>
          <a:lstStyle/>
          <a:p>
            <a:pPr>
              <a:defRPr/>
            </a:pPr>
            <a:fld id="{11AA4A54-538D-4AFF-9C88-62514F625171}" type="slidenum">
              <a:rPr lang="en-US" altLang="en-IL" smtClean="0"/>
              <a:pPr>
                <a:defRPr/>
              </a:pPr>
              <a:t>23</a:t>
            </a:fld>
            <a:endParaRPr lang="en-US" altLang="en-IL"/>
          </a:p>
        </p:txBody>
      </p:sp>
    </p:spTree>
    <p:extLst>
      <p:ext uri="{BB962C8B-B14F-4D97-AF65-F5344CB8AC3E}">
        <p14:creationId xmlns:p14="http://schemas.microsoft.com/office/powerpoint/2010/main" val="3809564449"/>
      </p:ext>
    </p:extLst>
  </p:cSld>
  <p:clrMapOvr>
    <a:masterClrMapping/>
  </p:clrMapOvr>
  <p:extLst>
    <p:ext uri="{6950BFC3-D8DA-4A85-94F7-54DA5524770B}">
      <p188:commentRel xmlns:p188="http://schemas.microsoft.com/office/powerpoint/2018/8/main" r:id="rId3"/>
    </p:ext>
  </p:extLs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7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1">
            <a:extLst>
              <a:ext uri="{FF2B5EF4-FFF2-40B4-BE49-F238E27FC236}">
                <a16:creationId xmlns:a16="http://schemas.microsoft.com/office/drawing/2014/main" id="{58712F2A-6888-E3C4-BB16-A7CABA454F99}"/>
              </a:ext>
            </a:extLst>
          </p:cNvPr>
          <p:cNvSpPr/>
          <p:nvPr/>
        </p:nvSpPr>
        <p:spPr>
          <a:xfrm>
            <a:off x="572492" y="772220"/>
            <a:ext cx="11232646" cy="578644"/>
          </a:xfrm>
          <a:prstGeom prst="rect">
            <a:avLst/>
          </a:prstGeom>
          <a:noFill/>
          <a:ln/>
        </p:spPr>
        <p:txBody>
          <a:bodyPr wrap="none" rtlCol="0" anchor="t"/>
          <a:lstStyle/>
          <a:p>
            <a:pPr algn="l" rtl="0" fontAlgn="base">
              <a:lnSpc>
                <a:spcPct val="90000"/>
              </a:lnSpc>
              <a:spcBef>
                <a:spcPct val="0"/>
              </a:spcBef>
              <a:spcAft>
                <a:spcPct val="0"/>
              </a:spcAft>
            </a:pPr>
            <a:r>
              <a:rPr lang="en-US" sz="5400" spc="-50">
                <a:latin typeface="Calibri Light" panose="020F0302020204030204" pitchFamily="34" charset="0"/>
                <a:ea typeface="Calibri Light" panose="020F0302020204030204" pitchFamily="34" charset="0"/>
                <a:cs typeface="Calibri Light" panose="020F0302020204030204" pitchFamily="34" charset="0"/>
              </a:rPr>
              <a:t>Examples Result</a:t>
            </a:r>
          </a:p>
        </p:txBody>
      </p:sp>
      <p:sp>
        <p:nvSpPr>
          <p:cNvPr id="5" name="Text 1">
            <a:extLst>
              <a:ext uri="{FF2B5EF4-FFF2-40B4-BE49-F238E27FC236}">
                <a16:creationId xmlns:a16="http://schemas.microsoft.com/office/drawing/2014/main" id="{59F1C770-1EB9-F1D8-2A35-5A644231A37F}"/>
              </a:ext>
            </a:extLst>
          </p:cNvPr>
          <p:cNvSpPr/>
          <p:nvPr/>
        </p:nvSpPr>
        <p:spPr>
          <a:xfrm>
            <a:off x="4782045" y="5298667"/>
            <a:ext cx="2813539"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Low Resolution</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6" name="Text 1">
            <a:extLst>
              <a:ext uri="{FF2B5EF4-FFF2-40B4-BE49-F238E27FC236}">
                <a16:creationId xmlns:a16="http://schemas.microsoft.com/office/drawing/2014/main" id="{571E7F16-6515-7A7B-DD5C-CDF00DB8448F}"/>
              </a:ext>
            </a:extLst>
          </p:cNvPr>
          <p:cNvSpPr/>
          <p:nvPr/>
        </p:nvSpPr>
        <p:spPr>
          <a:xfrm>
            <a:off x="1121845" y="5298667"/>
            <a:ext cx="2813539" cy="625102"/>
          </a:xfrm>
          <a:prstGeom prst="rect">
            <a:avLst/>
          </a:prstGeom>
        </p:spPr>
        <p:txBody>
          <a:bodyPr vert="horz" lIns="91440" tIns="45720" rIns="91440" bIns="45720" rtlCol="0" anchor="b">
            <a:normAutofit fontScale="92500"/>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Super Resolution</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7" name="Text 1">
            <a:extLst>
              <a:ext uri="{FF2B5EF4-FFF2-40B4-BE49-F238E27FC236}">
                <a16:creationId xmlns:a16="http://schemas.microsoft.com/office/drawing/2014/main" id="{D4065A3B-5286-CC78-4318-45D35338D41E}"/>
              </a:ext>
            </a:extLst>
          </p:cNvPr>
          <p:cNvSpPr/>
          <p:nvPr/>
        </p:nvSpPr>
        <p:spPr>
          <a:xfrm>
            <a:off x="8442245" y="5350228"/>
            <a:ext cx="2813539"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Ground truth</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 name="תמונה 1" descr="תמונה שמכילה כלב, יונק, זן כלב, חיית מחמד&#10;&#10;התיאור נוצר באופן אוטומטי">
            <a:extLst>
              <a:ext uri="{FF2B5EF4-FFF2-40B4-BE49-F238E27FC236}">
                <a16:creationId xmlns:a16="http://schemas.microsoft.com/office/drawing/2014/main" id="{6AD5F406-7A99-E2A3-18F0-6ED8392BAA14}"/>
              </a:ext>
            </a:extLst>
          </p:cNvPr>
          <p:cNvPicPr>
            <a:picLocks noChangeAspect="1"/>
          </p:cNvPicPr>
          <p:nvPr/>
        </p:nvPicPr>
        <p:blipFill rotWithShape="1">
          <a:blip r:embed="rId3">
            <a:extLst>
              <a:ext uri="{28A0092B-C50C-407E-A947-70E740481C1C}">
                <a14:useLocalDpi xmlns:a14="http://schemas.microsoft.com/office/drawing/2010/main" val="0"/>
              </a:ext>
            </a:extLst>
          </a:blip>
          <a:srcRect t="6430"/>
          <a:stretch/>
        </p:blipFill>
        <p:spPr>
          <a:xfrm>
            <a:off x="597193" y="2030512"/>
            <a:ext cx="10997611" cy="3438000"/>
          </a:xfrm>
          <a:prstGeom prst="rect">
            <a:avLst/>
          </a:prstGeom>
        </p:spPr>
      </p:pic>
      <p:sp>
        <p:nvSpPr>
          <p:cNvPr id="4" name="מציין מיקום של מספר שקופית 3">
            <a:extLst>
              <a:ext uri="{FF2B5EF4-FFF2-40B4-BE49-F238E27FC236}">
                <a16:creationId xmlns:a16="http://schemas.microsoft.com/office/drawing/2014/main" id="{DEBE9251-201F-30CD-A403-093315234386}"/>
              </a:ext>
            </a:extLst>
          </p:cNvPr>
          <p:cNvSpPr>
            <a:spLocks noGrp="1"/>
          </p:cNvSpPr>
          <p:nvPr>
            <p:ph type="sldNum" sz="quarter" idx="12"/>
          </p:nvPr>
        </p:nvSpPr>
        <p:spPr/>
        <p:txBody>
          <a:bodyPr/>
          <a:lstStyle/>
          <a:p>
            <a:pPr>
              <a:defRPr/>
            </a:pPr>
            <a:fld id="{11AA4A54-538D-4AFF-9C88-62514F625171}" type="slidenum">
              <a:rPr lang="en-US" altLang="en-IL" smtClean="0"/>
              <a:pPr>
                <a:defRPr/>
              </a:pPr>
              <a:t>24</a:t>
            </a:fld>
            <a:endParaRPr lang="en-US" altLang="en-IL"/>
          </a:p>
        </p:txBody>
      </p:sp>
    </p:spTree>
    <p:extLst>
      <p:ext uri="{BB962C8B-B14F-4D97-AF65-F5344CB8AC3E}">
        <p14:creationId xmlns:p14="http://schemas.microsoft.com/office/powerpoint/2010/main" val="33330312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7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1">
            <a:extLst>
              <a:ext uri="{FF2B5EF4-FFF2-40B4-BE49-F238E27FC236}">
                <a16:creationId xmlns:a16="http://schemas.microsoft.com/office/drawing/2014/main" id="{58712F2A-6888-E3C4-BB16-A7CABA454F99}"/>
              </a:ext>
            </a:extLst>
          </p:cNvPr>
          <p:cNvSpPr/>
          <p:nvPr/>
        </p:nvSpPr>
        <p:spPr>
          <a:xfrm>
            <a:off x="572492" y="772220"/>
            <a:ext cx="11232646" cy="578644"/>
          </a:xfrm>
          <a:prstGeom prst="rect">
            <a:avLst/>
          </a:prstGeom>
          <a:noFill/>
          <a:ln/>
        </p:spPr>
        <p:txBody>
          <a:bodyPr wrap="none" rtlCol="0" anchor="t"/>
          <a:lstStyle/>
          <a:p>
            <a:pPr algn="l" rtl="0" fontAlgn="base">
              <a:lnSpc>
                <a:spcPct val="90000"/>
              </a:lnSpc>
              <a:spcBef>
                <a:spcPct val="0"/>
              </a:spcBef>
              <a:spcAft>
                <a:spcPct val="0"/>
              </a:spcAft>
            </a:pPr>
            <a:r>
              <a:rPr lang="en-US" sz="5400" spc="-50">
                <a:latin typeface="Calibri Light" panose="020F0302020204030204" pitchFamily="34" charset="0"/>
                <a:ea typeface="Calibri Light" panose="020F0302020204030204" pitchFamily="34" charset="0"/>
                <a:cs typeface="Calibri Light" panose="020F0302020204030204" pitchFamily="34" charset="0"/>
              </a:rPr>
              <a:t>Examples Result</a:t>
            </a:r>
          </a:p>
        </p:txBody>
      </p:sp>
      <p:sp>
        <p:nvSpPr>
          <p:cNvPr id="5" name="Text 1">
            <a:extLst>
              <a:ext uri="{FF2B5EF4-FFF2-40B4-BE49-F238E27FC236}">
                <a16:creationId xmlns:a16="http://schemas.microsoft.com/office/drawing/2014/main" id="{59F1C770-1EB9-F1D8-2A35-5A644231A37F}"/>
              </a:ext>
            </a:extLst>
          </p:cNvPr>
          <p:cNvSpPr/>
          <p:nvPr/>
        </p:nvSpPr>
        <p:spPr>
          <a:xfrm>
            <a:off x="4782045" y="5298667"/>
            <a:ext cx="2813539"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Low Resolution</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6" name="Text 1">
            <a:extLst>
              <a:ext uri="{FF2B5EF4-FFF2-40B4-BE49-F238E27FC236}">
                <a16:creationId xmlns:a16="http://schemas.microsoft.com/office/drawing/2014/main" id="{571E7F16-6515-7A7B-DD5C-CDF00DB8448F}"/>
              </a:ext>
            </a:extLst>
          </p:cNvPr>
          <p:cNvSpPr/>
          <p:nvPr/>
        </p:nvSpPr>
        <p:spPr>
          <a:xfrm>
            <a:off x="1121845" y="5298667"/>
            <a:ext cx="2813539" cy="625102"/>
          </a:xfrm>
          <a:prstGeom prst="rect">
            <a:avLst/>
          </a:prstGeom>
        </p:spPr>
        <p:txBody>
          <a:bodyPr vert="horz" lIns="91440" tIns="45720" rIns="91440" bIns="45720" rtlCol="0" anchor="b">
            <a:normAutofit fontScale="92500"/>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Super Resolution</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7" name="Text 1">
            <a:extLst>
              <a:ext uri="{FF2B5EF4-FFF2-40B4-BE49-F238E27FC236}">
                <a16:creationId xmlns:a16="http://schemas.microsoft.com/office/drawing/2014/main" id="{D4065A3B-5286-CC78-4318-45D35338D41E}"/>
              </a:ext>
            </a:extLst>
          </p:cNvPr>
          <p:cNvSpPr/>
          <p:nvPr/>
        </p:nvSpPr>
        <p:spPr>
          <a:xfrm>
            <a:off x="8442245" y="5350228"/>
            <a:ext cx="2813539"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Ground truth</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Picture 1" descr="A close up of a purple flower&#10;&#10;Description automatically generated">
            <a:extLst>
              <a:ext uri="{FF2B5EF4-FFF2-40B4-BE49-F238E27FC236}">
                <a16:creationId xmlns:a16="http://schemas.microsoft.com/office/drawing/2014/main" id="{AF074312-A80A-FB8B-EEA1-CD7E13F81D63}"/>
              </a:ext>
            </a:extLst>
          </p:cNvPr>
          <p:cNvPicPr>
            <a:picLocks noChangeAspect="1"/>
          </p:cNvPicPr>
          <p:nvPr/>
        </p:nvPicPr>
        <p:blipFill rotWithShape="1">
          <a:blip r:embed="rId3"/>
          <a:srcRect t="5882"/>
          <a:stretch/>
        </p:blipFill>
        <p:spPr>
          <a:xfrm>
            <a:off x="641065" y="2030512"/>
            <a:ext cx="10909869" cy="3438000"/>
          </a:xfrm>
          <a:prstGeom prst="rect">
            <a:avLst/>
          </a:prstGeom>
        </p:spPr>
      </p:pic>
      <p:sp>
        <p:nvSpPr>
          <p:cNvPr id="8" name="מציין מיקום של מספר שקופית 7">
            <a:extLst>
              <a:ext uri="{FF2B5EF4-FFF2-40B4-BE49-F238E27FC236}">
                <a16:creationId xmlns:a16="http://schemas.microsoft.com/office/drawing/2014/main" id="{53A5D8F7-D640-2820-3F70-DD095ECDBCC0}"/>
              </a:ext>
            </a:extLst>
          </p:cNvPr>
          <p:cNvSpPr>
            <a:spLocks noGrp="1"/>
          </p:cNvSpPr>
          <p:nvPr>
            <p:ph type="sldNum" sz="quarter" idx="12"/>
          </p:nvPr>
        </p:nvSpPr>
        <p:spPr/>
        <p:txBody>
          <a:bodyPr/>
          <a:lstStyle/>
          <a:p>
            <a:pPr>
              <a:defRPr/>
            </a:pPr>
            <a:fld id="{11AA4A54-538D-4AFF-9C88-62514F625171}" type="slidenum">
              <a:rPr lang="en-US" altLang="en-IL" smtClean="0"/>
              <a:pPr>
                <a:defRPr/>
              </a:pPr>
              <a:t>25</a:t>
            </a:fld>
            <a:endParaRPr lang="en-US" altLang="en-IL"/>
          </a:p>
        </p:txBody>
      </p:sp>
    </p:spTree>
    <p:extLst>
      <p:ext uri="{BB962C8B-B14F-4D97-AF65-F5344CB8AC3E}">
        <p14:creationId xmlns:p14="http://schemas.microsoft.com/office/powerpoint/2010/main" val="32747438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7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1">
            <a:extLst>
              <a:ext uri="{FF2B5EF4-FFF2-40B4-BE49-F238E27FC236}">
                <a16:creationId xmlns:a16="http://schemas.microsoft.com/office/drawing/2014/main" id="{58712F2A-6888-E3C4-BB16-A7CABA454F99}"/>
              </a:ext>
            </a:extLst>
          </p:cNvPr>
          <p:cNvSpPr/>
          <p:nvPr/>
        </p:nvSpPr>
        <p:spPr>
          <a:xfrm>
            <a:off x="461172" y="805662"/>
            <a:ext cx="7376518" cy="578644"/>
          </a:xfrm>
          <a:prstGeom prst="rect">
            <a:avLst/>
          </a:prstGeom>
          <a:noFill/>
          <a:ln/>
        </p:spPr>
        <p:txBody>
          <a:bodyPr wrap="none" rtlCol="0" anchor="t"/>
          <a:lstStyle/>
          <a:p>
            <a:pPr algn="l" rtl="0" fontAlgn="base">
              <a:lnSpc>
                <a:spcPct val="90000"/>
              </a:lnSpc>
              <a:spcBef>
                <a:spcPct val="0"/>
              </a:spcBef>
              <a:spcAft>
                <a:spcPct val="0"/>
              </a:spcAft>
            </a:pPr>
            <a:r>
              <a:rPr lang="en-US" sz="5400" i="1" spc="-50">
                <a:latin typeface="Calibri Light" panose="020F0302020204030204" pitchFamily="34" charset="0"/>
                <a:ea typeface="Calibri Light" panose="020F0302020204030204" pitchFamily="34" charset="0"/>
                <a:cs typeface="Calibri Light" panose="020F0302020204030204" pitchFamily="34" charset="0"/>
              </a:rPr>
              <a:t>Metrics- </a:t>
            </a:r>
            <a:r>
              <a:rPr lang="en-US" sz="5400" b="1" i="1" spc="-50">
                <a:latin typeface="Calibri Light" panose="020F0302020204030204" pitchFamily="34" charset="0"/>
                <a:ea typeface="Calibri Light" panose="020F0302020204030204" pitchFamily="34" charset="0"/>
                <a:cs typeface="Calibri Light" panose="020F0302020204030204" pitchFamily="34" charset="0"/>
              </a:rPr>
              <a:t>Super Resolution</a:t>
            </a:r>
          </a:p>
        </p:txBody>
      </p:sp>
      <p:pic>
        <p:nvPicPr>
          <p:cNvPr id="7" name="תמונה 6">
            <a:extLst>
              <a:ext uri="{FF2B5EF4-FFF2-40B4-BE49-F238E27FC236}">
                <a16:creationId xmlns:a16="http://schemas.microsoft.com/office/drawing/2014/main" id="{68899BF8-AE64-469D-5033-955E91E70E85}"/>
              </a:ext>
            </a:extLst>
          </p:cNvPr>
          <p:cNvPicPr>
            <a:picLocks noChangeAspect="1"/>
          </p:cNvPicPr>
          <p:nvPr/>
        </p:nvPicPr>
        <p:blipFill>
          <a:blip r:embed="rId3"/>
          <a:stretch>
            <a:fillRect/>
          </a:stretch>
        </p:blipFill>
        <p:spPr>
          <a:xfrm>
            <a:off x="3212780" y="2252161"/>
            <a:ext cx="5766439" cy="3800177"/>
          </a:xfrm>
          <a:prstGeom prst="rect">
            <a:avLst/>
          </a:prstGeom>
        </p:spPr>
      </p:pic>
      <p:sp>
        <p:nvSpPr>
          <p:cNvPr id="2" name="Text 1">
            <a:extLst>
              <a:ext uri="{FF2B5EF4-FFF2-40B4-BE49-F238E27FC236}">
                <a16:creationId xmlns:a16="http://schemas.microsoft.com/office/drawing/2014/main" id="{8C5395D7-B0CE-AA12-05CD-F09DDA2E1255}"/>
              </a:ext>
            </a:extLst>
          </p:cNvPr>
          <p:cNvSpPr/>
          <p:nvPr/>
        </p:nvSpPr>
        <p:spPr>
          <a:xfrm>
            <a:off x="3914589" y="2097940"/>
            <a:ext cx="4757351" cy="354742"/>
          </a:xfrm>
          <a:prstGeom prst="rect">
            <a:avLst/>
          </a:prstGeom>
          <a:solidFill>
            <a:schemeClr val="bg1"/>
          </a:solidFill>
        </p:spPr>
        <p:txBody>
          <a:bodyPr vert="horz" lIns="91440" tIns="45720" rIns="91440" bIns="45720" rtlCol="0" anchor="b">
            <a:normAutofit fontScale="70000" lnSpcReduction="20000"/>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Validation loss</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5" name="מציין מיקום של מספר שקופית 4">
            <a:extLst>
              <a:ext uri="{FF2B5EF4-FFF2-40B4-BE49-F238E27FC236}">
                <a16:creationId xmlns:a16="http://schemas.microsoft.com/office/drawing/2014/main" id="{428580E9-BF1F-EB50-627D-1EF3EF7AADB7}"/>
              </a:ext>
            </a:extLst>
          </p:cNvPr>
          <p:cNvSpPr>
            <a:spLocks noGrp="1"/>
          </p:cNvSpPr>
          <p:nvPr>
            <p:ph type="sldNum" sz="quarter" idx="12"/>
          </p:nvPr>
        </p:nvSpPr>
        <p:spPr/>
        <p:txBody>
          <a:bodyPr/>
          <a:lstStyle/>
          <a:p>
            <a:pPr>
              <a:defRPr/>
            </a:pPr>
            <a:fld id="{11AA4A54-538D-4AFF-9C88-62514F625171}" type="slidenum">
              <a:rPr lang="en-US" altLang="en-IL" smtClean="0"/>
              <a:pPr>
                <a:defRPr/>
              </a:pPr>
              <a:t>26</a:t>
            </a:fld>
            <a:endParaRPr lang="en-US" altLang="en-IL"/>
          </a:p>
        </p:txBody>
      </p:sp>
    </p:spTree>
    <p:extLst>
      <p:ext uri="{BB962C8B-B14F-4D97-AF65-F5344CB8AC3E}">
        <p14:creationId xmlns:p14="http://schemas.microsoft.com/office/powerpoint/2010/main" val="1251034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7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1">
            <a:extLst>
              <a:ext uri="{FF2B5EF4-FFF2-40B4-BE49-F238E27FC236}">
                <a16:creationId xmlns:a16="http://schemas.microsoft.com/office/drawing/2014/main" id="{58712F2A-6888-E3C4-BB16-A7CABA454F99}"/>
              </a:ext>
            </a:extLst>
          </p:cNvPr>
          <p:cNvSpPr/>
          <p:nvPr/>
        </p:nvSpPr>
        <p:spPr>
          <a:xfrm>
            <a:off x="461172" y="805662"/>
            <a:ext cx="7376518" cy="578644"/>
          </a:xfrm>
          <a:prstGeom prst="rect">
            <a:avLst/>
          </a:prstGeom>
          <a:noFill/>
          <a:ln/>
        </p:spPr>
        <p:txBody>
          <a:bodyPr wrap="none" rtlCol="0" anchor="t"/>
          <a:lstStyle/>
          <a:p>
            <a:pPr algn="l" rtl="0" fontAlgn="base">
              <a:lnSpc>
                <a:spcPct val="90000"/>
              </a:lnSpc>
              <a:spcBef>
                <a:spcPct val="0"/>
              </a:spcBef>
              <a:spcAft>
                <a:spcPct val="0"/>
              </a:spcAft>
            </a:pPr>
            <a:r>
              <a:rPr lang="en-US" sz="5400" i="1" spc="-50">
                <a:latin typeface="Calibri Light" panose="020F0302020204030204" pitchFamily="34" charset="0"/>
                <a:ea typeface="Calibri Light" panose="020F0302020204030204" pitchFamily="34" charset="0"/>
                <a:cs typeface="Calibri Light" panose="020F0302020204030204" pitchFamily="34" charset="0"/>
              </a:rPr>
              <a:t>Metrics- </a:t>
            </a:r>
            <a:r>
              <a:rPr lang="en-US" sz="5400" b="1" i="1" spc="-50">
                <a:latin typeface="Calibri Light" panose="020F0302020204030204" pitchFamily="34" charset="0"/>
                <a:ea typeface="Calibri Light" panose="020F0302020204030204" pitchFamily="34" charset="0"/>
                <a:cs typeface="Calibri Light" panose="020F0302020204030204" pitchFamily="34" charset="0"/>
              </a:rPr>
              <a:t>Super Resolution</a:t>
            </a:r>
          </a:p>
        </p:txBody>
      </p:sp>
      <p:pic>
        <p:nvPicPr>
          <p:cNvPr id="9" name="תמונה 8">
            <a:extLst>
              <a:ext uri="{FF2B5EF4-FFF2-40B4-BE49-F238E27FC236}">
                <a16:creationId xmlns:a16="http://schemas.microsoft.com/office/drawing/2014/main" id="{DAA41829-9EEC-530C-B21A-BFA9BFA7F9EE}"/>
              </a:ext>
            </a:extLst>
          </p:cNvPr>
          <p:cNvPicPr>
            <a:picLocks noChangeAspect="1"/>
          </p:cNvPicPr>
          <p:nvPr/>
        </p:nvPicPr>
        <p:blipFill>
          <a:blip r:embed="rId3"/>
          <a:stretch>
            <a:fillRect/>
          </a:stretch>
        </p:blipFill>
        <p:spPr>
          <a:xfrm>
            <a:off x="461172" y="1993026"/>
            <a:ext cx="5357983" cy="3783170"/>
          </a:xfrm>
          <a:prstGeom prst="rect">
            <a:avLst/>
          </a:prstGeom>
        </p:spPr>
      </p:pic>
      <p:pic>
        <p:nvPicPr>
          <p:cNvPr id="12" name="תמונה 11">
            <a:extLst>
              <a:ext uri="{FF2B5EF4-FFF2-40B4-BE49-F238E27FC236}">
                <a16:creationId xmlns:a16="http://schemas.microsoft.com/office/drawing/2014/main" id="{D3B2E871-94E3-9997-2B1A-3FBE6B76F921}"/>
              </a:ext>
            </a:extLst>
          </p:cNvPr>
          <p:cNvPicPr>
            <a:picLocks noChangeAspect="1"/>
          </p:cNvPicPr>
          <p:nvPr/>
        </p:nvPicPr>
        <p:blipFill>
          <a:blip r:embed="rId4"/>
          <a:stretch>
            <a:fillRect/>
          </a:stretch>
        </p:blipFill>
        <p:spPr>
          <a:xfrm>
            <a:off x="6049267" y="2038884"/>
            <a:ext cx="5679628" cy="3846906"/>
          </a:xfrm>
          <a:prstGeom prst="rect">
            <a:avLst/>
          </a:prstGeom>
        </p:spPr>
      </p:pic>
      <p:sp>
        <p:nvSpPr>
          <p:cNvPr id="3" name="Text 1">
            <a:extLst>
              <a:ext uri="{FF2B5EF4-FFF2-40B4-BE49-F238E27FC236}">
                <a16:creationId xmlns:a16="http://schemas.microsoft.com/office/drawing/2014/main" id="{B650BEF1-4B44-3EAB-F62D-8EA9AED6B6DC}"/>
              </a:ext>
            </a:extLst>
          </p:cNvPr>
          <p:cNvSpPr/>
          <p:nvPr/>
        </p:nvSpPr>
        <p:spPr>
          <a:xfrm>
            <a:off x="6568648" y="1992584"/>
            <a:ext cx="4640866" cy="315968"/>
          </a:xfrm>
          <a:prstGeom prst="rect">
            <a:avLst/>
          </a:prstGeom>
          <a:solidFill>
            <a:schemeClr val="bg1"/>
          </a:solidFill>
        </p:spPr>
        <p:txBody>
          <a:bodyPr vert="horz" lIns="91440" tIns="45720" rIns="91440" bIns="45720" rtlCol="0" anchor="b">
            <a:normAutofit fontScale="55000" lnSpcReduction="20000"/>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Validation SSIM</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 name="Text 1">
            <a:extLst>
              <a:ext uri="{FF2B5EF4-FFF2-40B4-BE49-F238E27FC236}">
                <a16:creationId xmlns:a16="http://schemas.microsoft.com/office/drawing/2014/main" id="{83CC086F-34BC-D116-337A-33FDFDB6F20B}"/>
              </a:ext>
            </a:extLst>
          </p:cNvPr>
          <p:cNvSpPr/>
          <p:nvPr/>
        </p:nvSpPr>
        <p:spPr>
          <a:xfrm>
            <a:off x="819730" y="1992584"/>
            <a:ext cx="4640866" cy="315968"/>
          </a:xfrm>
          <a:prstGeom prst="rect">
            <a:avLst/>
          </a:prstGeom>
          <a:solidFill>
            <a:schemeClr val="bg1"/>
          </a:solidFill>
        </p:spPr>
        <p:txBody>
          <a:bodyPr vert="horz" lIns="91440" tIns="45720" rIns="91440" bIns="45720" rtlCol="0" anchor="b">
            <a:normAutofit fontScale="55000" lnSpcReduction="20000"/>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Validation PSNR</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5" name="מציין מיקום של מספר שקופית 4">
            <a:extLst>
              <a:ext uri="{FF2B5EF4-FFF2-40B4-BE49-F238E27FC236}">
                <a16:creationId xmlns:a16="http://schemas.microsoft.com/office/drawing/2014/main" id="{B773D11E-AD3E-C6FB-D961-6AA9F9721512}"/>
              </a:ext>
            </a:extLst>
          </p:cNvPr>
          <p:cNvSpPr>
            <a:spLocks noGrp="1"/>
          </p:cNvSpPr>
          <p:nvPr>
            <p:ph type="sldNum" sz="quarter" idx="12"/>
          </p:nvPr>
        </p:nvSpPr>
        <p:spPr/>
        <p:txBody>
          <a:bodyPr/>
          <a:lstStyle/>
          <a:p>
            <a:pPr>
              <a:defRPr/>
            </a:pPr>
            <a:fld id="{11AA4A54-538D-4AFF-9C88-62514F625171}" type="slidenum">
              <a:rPr lang="en-US" altLang="en-IL" smtClean="0"/>
              <a:pPr>
                <a:defRPr/>
              </a:pPr>
              <a:t>27</a:t>
            </a:fld>
            <a:endParaRPr lang="en-US" altLang="en-IL"/>
          </a:p>
        </p:txBody>
      </p:sp>
    </p:spTree>
    <p:extLst>
      <p:ext uri="{BB962C8B-B14F-4D97-AF65-F5344CB8AC3E}">
        <p14:creationId xmlns:p14="http://schemas.microsoft.com/office/powerpoint/2010/main" val="14763130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7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1">
            <a:extLst>
              <a:ext uri="{FF2B5EF4-FFF2-40B4-BE49-F238E27FC236}">
                <a16:creationId xmlns:a16="http://schemas.microsoft.com/office/drawing/2014/main" id="{58712F2A-6888-E3C4-BB16-A7CABA454F99}"/>
              </a:ext>
            </a:extLst>
          </p:cNvPr>
          <p:cNvSpPr/>
          <p:nvPr/>
        </p:nvSpPr>
        <p:spPr>
          <a:xfrm>
            <a:off x="572492" y="772220"/>
            <a:ext cx="8175267" cy="578644"/>
          </a:xfrm>
          <a:prstGeom prst="rect">
            <a:avLst/>
          </a:prstGeom>
          <a:noFill/>
          <a:ln/>
        </p:spPr>
        <p:txBody>
          <a:bodyPr wrap="none" rtlCol="0" anchor="t"/>
          <a:lstStyle/>
          <a:p>
            <a:pPr algn="l" rtl="0" fontAlgn="base">
              <a:lnSpc>
                <a:spcPct val="90000"/>
              </a:lnSpc>
              <a:spcBef>
                <a:spcPct val="0"/>
              </a:spcBef>
              <a:spcAft>
                <a:spcPct val="0"/>
              </a:spcAft>
            </a:pPr>
            <a:r>
              <a:rPr lang="en-US" sz="5400">
                <a:latin typeface="Calibri Light" panose="020F0302020204030204" pitchFamily="34" charset="0"/>
                <a:ea typeface="Calibri Light" panose="020F0302020204030204" pitchFamily="34" charset="0"/>
                <a:cs typeface="Calibri Light" panose="020F0302020204030204" pitchFamily="34" charset="0"/>
              </a:rPr>
              <a:t>Result Chaining</a:t>
            </a:r>
            <a:endParaRPr lang="en-US" sz="5400" spc="-5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תיבת טקסט 7">
            <a:extLst>
              <a:ext uri="{FF2B5EF4-FFF2-40B4-BE49-F238E27FC236}">
                <a16:creationId xmlns:a16="http://schemas.microsoft.com/office/drawing/2014/main" id="{094E3E20-72AE-4F85-7188-42C71409834A}"/>
              </a:ext>
            </a:extLst>
          </p:cNvPr>
          <p:cNvSpPr txBox="1"/>
          <p:nvPr/>
        </p:nvSpPr>
        <p:spPr>
          <a:xfrm>
            <a:off x="598558" y="1903827"/>
            <a:ext cx="11060065" cy="461665"/>
          </a:xfrm>
          <a:prstGeom prst="rect">
            <a:avLst/>
          </a:prstGeom>
          <a:noFill/>
        </p:spPr>
        <p:txBody>
          <a:bodyPr wrap="square">
            <a:spAutoFit/>
          </a:bodyPr>
          <a:lstStyle/>
          <a:p>
            <a:pPr algn="ctr" rtl="0"/>
            <a:r>
              <a:rPr lang="en-US" sz="2400">
                <a:latin typeface="Calibri" panose="020F0502020204030204" pitchFamily="34" charset="0"/>
                <a:ea typeface="Calibri" panose="020F0502020204030204" pitchFamily="34" charset="0"/>
                <a:cs typeface="Calibri" panose="020F0502020204030204" pitchFamily="34" charset="0"/>
              </a:rPr>
              <a:t>Combining models' results, the first model's output serves as the second model's input</a:t>
            </a:r>
          </a:p>
        </p:txBody>
      </p:sp>
      <p:sp>
        <p:nvSpPr>
          <p:cNvPr id="9" name="Text 1">
            <a:extLst>
              <a:ext uri="{FF2B5EF4-FFF2-40B4-BE49-F238E27FC236}">
                <a16:creationId xmlns:a16="http://schemas.microsoft.com/office/drawing/2014/main" id="{ECE9B259-6BB1-2224-5500-3B90946A7B1D}"/>
              </a:ext>
            </a:extLst>
          </p:cNvPr>
          <p:cNvSpPr/>
          <p:nvPr/>
        </p:nvSpPr>
        <p:spPr>
          <a:xfrm>
            <a:off x="740507" y="5773229"/>
            <a:ext cx="2813539" cy="625102"/>
          </a:xfrm>
          <a:prstGeom prst="rect">
            <a:avLst/>
          </a:prstGeom>
        </p:spPr>
        <p:txBody>
          <a:bodyPr vert="horz" lIns="91440" tIns="45720" rIns="91440" bIns="45720" rtlCol="0" anchor="b">
            <a:normAutofit fontScale="70000" lnSpcReduction="20000"/>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Clean Low Resolution</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6" name="תמונה 15" descr="תמונה שמכילה רכב, רכב יבשה, גלגל, תחבורה&#10;&#10;התיאור נוצר באופן אוטומטי">
            <a:extLst>
              <a:ext uri="{FF2B5EF4-FFF2-40B4-BE49-F238E27FC236}">
                <a16:creationId xmlns:a16="http://schemas.microsoft.com/office/drawing/2014/main" id="{88388868-D5FE-7549-A4F0-80C823BA57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491" y="4247784"/>
            <a:ext cx="1719570" cy="1719570"/>
          </a:xfrm>
          <a:prstGeom prst="rect">
            <a:avLst/>
          </a:prstGeom>
        </p:spPr>
      </p:pic>
      <p:pic>
        <p:nvPicPr>
          <p:cNvPr id="18" name="תמונה 17" descr="תמונה שמכילה רכב, רכב יבשה, גלגל, תחבורה&#10;&#10;התיאור נוצר באופן אוטומטי">
            <a:extLst>
              <a:ext uri="{FF2B5EF4-FFF2-40B4-BE49-F238E27FC236}">
                <a16:creationId xmlns:a16="http://schemas.microsoft.com/office/drawing/2014/main" id="{C58849D4-639B-CFA6-6C64-4F8EB0E277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1169" y="2569487"/>
            <a:ext cx="3441600" cy="3441600"/>
          </a:xfrm>
          <a:prstGeom prst="rect">
            <a:avLst/>
          </a:prstGeom>
        </p:spPr>
      </p:pic>
      <p:sp>
        <p:nvSpPr>
          <p:cNvPr id="19" name="Text 1">
            <a:extLst>
              <a:ext uri="{FF2B5EF4-FFF2-40B4-BE49-F238E27FC236}">
                <a16:creationId xmlns:a16="http://schemas.microsoft.com/office/drawing/2014/main" id="{E7C43027-7241-07C7-D8B9-7963D1583B53}"/>
              </a:ext>
            </a:extLst>
          </p:cNvPr>
          <p:cNvSpPr/>
          <p:nvPr/>
        </p:nvSpPr>
        <p:spPr>
          <a:xfrm>
            <a:off x="4375199" y="5773229"/>
            <a:ext cx="2813539"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2200" b="1">
                <a:latin typeface="Calibri Light" panose="020F0302020204030204" pitchFamily="34" charset="0"/>
                <a:ea typeface="Calibri Light" panose="020F0302020204030204" pitchFamily="34" charset="0"/>
                <a:cs typeface="Calibri Light" panose="020F0302020204030204" pitchFamily="34" charset="0"/>
              </a:rPr>
              <a:t>High Resolution</a:t>
            </a:r>
            <a:endParaRPr lang="en-US" sz="220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21" name="תמונה 20" descr="תמונה שמכילה רכב, רכב יבשה, גלגל, תחבורה&#10;&#10;התיאור נוצר באופן אוטומטי">
            <a:extLst>
              <a:ext uri="{FF2B5EF4-FFF2-40B4-BE49-F238E27FC236}">
                <a16:creationId xmlns:a16="http://schemas.microsoft.com/office/drawing/2014/main" id="{DA3C3DD3-FC2B-9AE7-A257-1740644C2F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17023" y="2595157"/>
            <a:ext cx="3441600" cy="3441600"/>
          </a:xfrm>
          <a:prstGeom prst="rect">
            <a:avLst/>
          </a:prstGeom>
        </p:spPr>
      </p:pic>
      <p:sp>
        <p:nvSpPr>
          <p:cNvPr id="22" name="Text 1">
            <a:extLst>
              <a:ext uri="{FF2B5EF4-FFF2-40B4-BE49-F238E27FC236}">
                <a16:creationId xmlns:a16="http://schemas.microsoft.com/office/drawing/2014/main" id="{00968D59-6D03-A262-13B3-A9AB3D6D82DC}"/>
              </a:ext>
            </a:extLst>
          </p:cNvPr>
          <p:cNvSpPr/>
          <p:nvPr/>
        </p:nvSpPr>
        <p:spPr>
          <a:xfrm>
            <a:off x="8531053" y="5773229"/>
            <a:ext cx="2813539"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2200" b="1">
                <a:latin typeface="Calibri Light" panose="020F0302020204030204" pitchFamily="34" charset="0"/>
                <a:ea typeface="Calibri Light" panose="020F0302020204030204" pitchFamily="34" charset="0"/>
                <a:cs typeface="Calibri Light" panose="020F0302020204030204" pitchFamily="34" charset="0"/>
              </a:rPr>
              <a:t>N2N- Poisson</a:t>
            </a:r>
            <a:endParaRPr lang="en-US" sz="2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6" name="מציין מיקום של מספר שקופית 25">
            <a:extLst>
              <a:ext uri="{FF2B5EF4-FFF2-40B4-BE49-F238E27FC236}">
                <a16:creationId xmlns:a16="http://schemas.microsoft.com/office/drawing/2014/main" id="{1D41CDE1-3B50-EF85-CBD8-D00F6BBBEB77}"/>
              </a:ext>
            </a:extLst>
          </p:cNvPr>
          <p:cNvSpPr>
            <a:spLocks noGrp="1"/>
          </p:cNvSpPr>
          <p:nvPr>
            <p:ph type="sldNum" sz="quarter" idx="12"/>
          </p:nvPr>
        </p:nvSpPr>
        <p:spPr/>
        <p:txBody>
          <a:bodyPr/>
          <a:lstStyle/>
          <a:p>
            <a:pPr>
              <a:defRPr/>
            </a:pPr>
            <a:fld id="{11AA4A54-538D-4AFF-9C88-62514F625171}" type="slidenum">
              <a:rPr lang="en-US" altLang="en-IL" smtClean="0"/>
              <a:pPr>
                <a:defRPr/>
              </a:pPr>
              <a:t>28</a:t>
            </a:fld>
            <a:endParaRPr lang="en-US" altLang="en-IL"/>
          </a:p>
        </p:txBody>
      </p:sp>
    </p:spTree>
    <p:extLst>
      <p:ext uri="{BB962C8B-B14F-4D97-AF65-F5344CB8AC3E}">
        <p14:creationId xmlns:p14="http://schemas.microsoft.com/office/powerpoint/2010/main" val="98225879"/>
      </p:ext>
    </p:extLst>
  </p:cSld>
  <p:clrMapOvr>
    <a:masterClrMapping/>
  </p:clrMapOvr>
  <p:extLst>
    <p:ext uri="{6950BFC3-D8DA-4A85-94F7-54DA5524770B}">
      <p188:commentRel xmlns:p188="http://schemas.microsoft.com/office/powerpoint/2018/8/main" r:id="rId3"/>
    </p:ext>
  </p:extLs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7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1">
            <a:extLst>
              <a:ext uri="{FF2B5EF4-FFF2-40B4-BE49-F238E27FC236}">
                <a16:creationId xmlns:a16="http://schemas.microsoft.com/office/drawing/2014/main" id="{58712F2A-6888-E3C4-BB16-A7CABA454F99}"/>
              </a:ext>
            </a:extLst>
          </p:cNvPr>
          <p:cNvSpPr/>
          <p:nvPr/>
        </p:nvSpPr>
        <p:spPr>
          <a:xfrm>
            <a:off x="572492" y="772220"/>
            <a:ext cx="8175267" cy="578644"/>
          </a:xfrm>
          <a:prstGeom prst="rect">
            <a:avLst/>
          </a:prstGeom>
          <a:noFill/>
          <a:ln/>
        </p:spPr>
        <p:txBody>
          <a:bodyPr wrap="none" rtlCol="0" anchor="t"/>
          <a:lstStyle/>
          <a:p>
            <a:pPr algn="l" rtl="0" fontAlgn="base">
              <a:lnSpc>
                <a:spcPct val="90000"/>
              </a:lnSpc>
              <a:spcBef>
                <a:spcPct val="0"/>
              </a:spcBef>
              <a:spcAft>
                <a:spcPct val="0"/>
              </a:spcAft>
            </a:pPr>
            <a:r>
              <a:rPr lang="en-US" sz="5400">
                <a:latin typeface="Calibri Light" panose="020F0302020204030204" pitchFamily="34" charset="0"/>
                <a:ea typeface="Calibri Light" panose="020F0302020204030204" pitchFamily="34" charset="0"/>
                <a:cs typeface="Calibri Light" panose="020F0302020204030204" pitchFamily="34" charset="0"/>
              </a:rPr>
              <a:t>Result Chaining</a:t>
            </a:r>
            <a:endParaRPr lang="en-US" sz="5400" spc="-5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8" name="תיבת טקסט 7">
            <a:extLst>
              <a:ext uri="{FF2B5EF4-FFF2-40B4-BE49-F238E27FC236}">
                <a16:creationId xmlns:a16="http://schemas.microsoft.com/office/drawing/2014/main" id="{094E3E20-72AE-4F85-7188-42C71409834A}"/>
              </a:ext>
            </a:extLst>
          </p:cNvPr>
          <p:cNvSpPr txBox="1"/>
          <p:nvPr/>
        </p:nvSpPr>
        <p:spPr>
          <a:xfrm>
            <a:off x="598558" y="1903827"/>
            <a:ext cx="11060065" cy="461665"/>
          </a:xfrm>
          <a:prstGeom prst="rect">
            <a:avLst/>
          </a:prstGeom>
          <a:noFill/>
        </p:spPr>
        <p:txBody>
          <a:bodyPr wrap="square">
            <a:spAutoFit/>
          </a:bodyPr>
          <a:lstStyle/>
          <a:p>
            <a:pPr algn="ctr" rtl="0"/>
            <a:r>
              <a:rPr lang="en-US" sz="2400">
                <a:latin typeface="Calibri" panose="020F0502020204030204" pitchFamily="34" charset="0"/>
                <a:ea typeface="Calibri" panose="020F0502020204030204" pitchFamily="34" charset="0"/>
                <a:cs typeface="Calibri" panose="020F0502020204030204" pitchFamily="34" charset="0"/>
              </a:rPr>
              <a:t>Combining models' results, the first model's output serves as the second model's input</a:t>
            </a:r>
          </a:p>
        </p:txBody>
      </p:sp>
      <p:sp>
        <p:nvSpPr>
          <p:cNvPr id="9" name="Text 1">
            <a:extLst>
              <a:ext uri="{FF2B5EF4-FFF2-40B4-BE49-F238E27FC236}">
                <a16:creationId xmlns:a16="http://schemas.microsoft.com/office/drawing/2014/main" id="{ECE9B259-6BB1-2224-5500-3B90946A7B1D}"/>
              </a:ext>
            </a:extLst>
          </p:cNvPr>
          <p:cNvSpPr/>
          <p:nvPr/>
        </p:nvSpPr>
        <p:spPr>
          <a:xfrm>
            <a:off x="740507" y="5773229"/>
            <a:ext cx="2813539" cy="625102"/>
          </a:xfrm>
          <a:prstGeom prst="rect">
            <a:avLst/>
          </a:prstGeom>
        </p:spPr>
        <p:txBody>
          <a:bodyPr vert="horz" lIns="91440" tIns="45720" rIns="91440" bIns="45720" rtlCol="0" anchor="b">
            <a:normAutofit fontScale="70000" lnSpcReduction="20000"/>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Noisy Low Resolution</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9" name="Text 1">
            <a:extLst>
              <a:ext uri="{FF2B5EF4-FFF2-40B4-BE49-F238E27FC236}">
                <a16:creationId xmlns:a16="http://schemas.microsoft.com/office/drawing/2014/main" id="{E7C43027-7241-07C7-D8B9-7963D1583B53}"/>
              </a:ext>
            </a:extLst>
          </p:cNvPr>
          <p:cNvSpPr/>
          <p:nvPr/>
        </p:nvSpPr>
        <p:spPr>
          <a:xfrm>
            <a:off x="4375199" y="5773229"/>
            <a:ext cx="2813539"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2200" b="1">
                <a:latin typeface="Calibri Light" panose="020F0302020204030204" pitchFamily="34" charset="0"/>
                <a:ea typeface="Calibri Light" panose="020F0302020204030204" pitchFamily="34" charset="0"/>
                <a:cs typeface="Calibri Light" panose="020F0302020204030204" pitchFamily="34" charset="0"/>
              </a:rPr>
              <a:t>High Resolution</a:t>
            </a:r>
            <a:endParaRPr lang="en-US" sz="2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22" name="Text 1">
            <a:extLst>
              <a:ext uri="{FF2B5EF4-FFF2-40B4-BE49-F238E27FC236}">
                <a16:creationId xmlns:a16="http://schemas.microsoft.com/office/drawing/2014/main" id="{00968D59-6D03-A262-13B3-A9AB3D6D82DC}"/>
              </a:ext>
            </a:extLst>
          </p:cNvPr>
          <p:cNvSpPr/>
          <p:nvPr/>
        </p:nvSpPr>
        <p:spPr>
          <a:xfrm>
            <a:off x="8531053" y="5773229"/>
            <a:ext cx="2813539"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2200" b="1">
                <a:latin typeface="Calibri Light" panose="020F0302020204030204" pitchFamily="34" charset="0"/>
                <a:ea typeface="Calibri Light" panose="020F0302020204030204" pitchFamily="34" charset="0"/>
                <a:cs typeface="Calibri Light" panose="020F0302020204030204" pitchFamily="34" charset="0"/>
              </a:rPr>
              <a:t>N2N- Gaussian</a:t>
            </a:r>
            <a:endParaRPr lang="en-US" sz="220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3" name="תמונה 2" descr="תמונה שמכילה גשר, בחוץ, שמיים, טיילת&#10;&#10;התיאור נוצר באופן אוטומטי">
            <a:extLst>
              <a:ext uri="{FF2B5EF4-FFF2-40B4-BE49-F238E27FC236}">
                <a16:creationId xmlns:a16="http://schemas.microsoft.com/office/drawing/2014/main" id="{B4A0E91B-BA57-14AE-4E01-05FFE65511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1168" y="2569487"/>
            <a:ext cx="3441600" cy="3441600"/>
          </a:xfrm>
          <a:prstGeom prst="rect">
            <a:avLst/>
          </a:prstGeom>
        </p:spPr>
      </p:pic>
      <p:pic>
        <p:nvPicPr>
          <p:cNvPr id="5" name="תמונה 4" descr="תמונה שמכילה גשר, בחוץ, טיילת, שמיים&#10;&#10;התיאור נוצר באופן אוטומטי">
            <a:extLst>
              <a:ext uri="{FF2B5EF4-FFF2-40B4-BE49-F238E27FC236}">
                <a16:creationId xmlns:a16="http://schemas.microsoft.com/office/drawing/2014/main" id="{D21A88C3-1A4E-3677-B7E6-A4DBB3E00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3921" y="2569487"/>
            <a:ext cx="3441600" cy="3441600"/>
          </a:xfrm>
          <a:prstGeom prst="rect">
            <a:avLst/>
          </a:prstGeom>
        </p:spPr>
      </p:pic>
      <p:pic>
        <p:nvPicPr>
          <p:cNvPr id="7" name="תמונה 6" descr="תמונה שמכילה בחוץ, שמיים, ענן, טיילת&#10;&#10;התיאור נוצר באופן אוטומטי">
            <a:extLst>
              <a:ext uri="{FF2B5EF4-FFF2-40B4-BE49-F238E27FC236}">
                <a16:creationId xmlns:a16="http://schemas.microsoft.com/office/drawing/2014/main" id="{39675872-A34A-0092-1D8E-AB11C9173D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2084" y="4247169"/>
            <a:ext cx="1720800" cy="1720800"/>
          </a:xfrm>
          <a:prstGeom prst="rect">
            <a:avLst/>
          </a:prstGeom>
        </p:spPr>
      </p:pic>
      <p:sp>
        <p:nvSpPr>
          <p:cNvPr id="14" name="מציין מיקום של מספר שקופית 13">
            <a:extLst>
              <a:ext uri="{FF2B5EF4-FFF2-40B4-BE49-F238E27FC236}">
                <a16:creationId xmlns:a16="http://schemas.microsoft.com/office/drawing/2014/main" id="{CE7373A9-968A-C0DC-ED38-A7626507BB6C}"/>
              </a:ext>
            </a:extLst>
          </p:cNvPr>
          <p:cNvSpPr>
            <a:spLocks noGrp="1"/>
          </p:cNvSpPr>
          <p:nvPr>
            <p:ph type="sldNum" sz="quarter" idx="12"/>
          </p:nvPr>
        </p:nvSpPr>
        <p:spPr/>
        <p:txBody>
          <a:bodyPr/>
          <a:lstStyle/>
          <a:p>
            <a:pPr>
              <a:defRPr/>
            </a:pPr>
            <a:fld id="{11AA4A54-538D-4AFF-9C88-62514F625171}" type="slidenum">
              <a:rPr lang="en-US" altLang="en-IL" smtClean="0"/>
              <a:pPr>
                <a:defRPr/>
              </a:pPr>
              <a:t>29</a:t>
            </a:fld>
            <a:endParaRPr lang="en-US" altLang="en-IL"/>
          </a:p>
        </p:txBody>
      </p:sp>
    </p:spTree>
    <p:extLst>
      <p:ext uri="{BB962C8B-B14F-4D97-AF65-F5344CB8AC3E}">
        <p14:creationId xmlns:p14="http://schemas.microsoft.com/office/powerpoint/2010/main" val="1682211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7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1">
            <a:extLst>
              <a:ext uri="{FF2B5EF4-FFF2-40B4-BE49-F238E27FC236}">
                <a16:creationId xmlns:a16="http://schemas.microsoft.com/office/drawing/2014/main" id="{58712F2A-6888-E3C4-BB16-A7CABA454F99}"/>
              </a:ext>
            </a:extLst>
          </p:cNvPr>
          <p:cNvSpPr/>
          <p:nvPr/>
        </p:nvSpPr>
        <p:spPr>
          <a:xfrm>
            <a:off x="982542" y="772220"/>
            <a:ext cx="7376518" cy="578644"/>
          </a:xfrm>
          <a:prstGeom prst="rect">
            <a:avLst/>
          </a:prstGeom>
          <a:noFill/>
          <a:ln/>
        </p:spPr>
        <p:txBody>
          <a:bodyPr wrap="none" rtlCol="0" anchor="t"/>
          <a:lstStyle/>
          <a:p>
            <a:pPr algn="l" rtl="0" fontAlgn="base">
              <a:lnSpc>
                <a:spcPct val="90000"/>
              </a:lnSpc>
              <a:spcBef>
                <a:spcPct val="0"/>
              </a:spcBef>
              <a:spcAft>
                <a:spcPct val="0"/>
              </a:spcAft>
            </a:pPr>
            <a:r>
              <a:rPr lang="en-US" sz="5400" b="1" i="1" spc="-50">
                <a:latin typeface="Calibri Light" panose="020F0302020204030204" pitchFamily="34" charset="0"/>
                <a:ea typeface="Calibri Light" panose="020F0302020204030204" pitchFamily="34" charset="0"/>
                <a:cs typeface="Calibri Light" panose="020F0302020204030204" pitchFamily="34" charset="0"/>
              </a:rPr>
              <a:t>Suggested Solution</a:t>
            </a:r>
          </a:p>
        </p:txBody>
      </p:sp>
      <p:sp>
        <p:nvSpPr>
          <p:cNvPr id="12" name="Text 3">
            <a:extLst>
              <a:ext uri="{FF2B5EF4-FFF2-40B4-BE49-F238E27FC236}">
                <a16:creationId xmlns:a16="http://schemas.microsoft.com/office/drawing/2014/main" id="{18830DA4-C272-68E5-5D96-57E0E2A36A53}"/>
              </a:ext>
            </a:extLst>
          </p:cNvPr>
          <p:cNvSpPr/>
          <p:nvPr/>
        </p:nvSpPr>
        <p:spPr>
          <a:xfrm>
            <a:off x="572493" y="3616250"/>
            <a:ext cx="8363851" cy="1401887"/>
          </a:xfrm>
          <a:prstGeom prst="rect">
            <a:avLst/>
          </a:prstGeom>
          <a:noFill/>
          <a:ln/>
        </p:spPr>
        <p:txBody>
          <a:bodyPr wrap="none" rtlCol="0" anchor="t"/>
          <a:lstStyle/>
          <a:p>
            <a:pPr marL="285739" indent="-285739" algn="l" rtl="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Utilize Deep learning model Noise2Noise employing U-net.</a:t>
            </a:r>
          </a:p>
          <a:p>
            <a:pPr marL="285739" indent="-285739" algn="l" rtl="0">
              <a:buFont typeface="Arial" panose="020B0604020202020204" pitchFamily="34" charset="0"/>
              <a:buChar char="•"/>
            </a:pPr>
            <a:endParaRPr lang="en-US" sz="2400">
              <a:latin typeface="Calibri" panose="020F0502020204030204" pitchFamily="34" charset="0"/>
              <a:ea typeface="Calibri" panose="020F0502020204030204" pitchFamily="34" charset="0"/>
              <a:cs typeface="Calibri" panose="020F0502020204030204" pitchFamily="34" charset="0"/>
            </a:endParaRPr>
          </a:p>
          <a:p>
            <a:pPr marL="285739" indent="-285739" algn="l" rtl="0">
              <a:buFont typeface="Arial" panose="020B0604020202020204" pitchFamily="34" charset="0"/>
              <a:buChar char="•"/>
            </a:pPr>
            <a:r>
              <a:rPr lang="en-US" sz="2400">
                <a:latin typeface="Calibri" panose="020F0502020204030204" pitchFamily="34" charset="0"/>
                <a:ea typeface="Calibri" panose="020F0502020204030204" pitchFamily="34" charset="0"/>
                <a:cs typeface="Calibri" panose="020F0502020204030204" pitchFamily="34" charset="0"/>
              </a:rPr>
              <a:t>Apply Super Resolution Deep learning model using RU-net.</a:t>
            </a:r>
          </a:p>
        </p:txBody>
      </p:sp>
      <p:pic>
        <p:nvPicPr>
          <p:cNvPr id="6" name="תמונה 5">
            <a:extLst>
              <a:ext uri="{FF2B5EF4-FFF2-40B4-BE49-F238E27FC236}">
                <a16:creationId xmlns:a16="http://schemas.microsoft.com/office/drawing/2014/main" id="{6E87A2B5-3D9C-7A29-E223-8951FA0BAE0A}"/>
              </a:ext>
            </a:extLst>
          </p:cNvPr>
          <p:cNvPicPr>
            <a:picLocks noChangeAspect="1"/>
          </p:cNvPicPr>
          <p:nvPr/>
        </p:nvPicPr>
        <p:blipFill>
          <a:blip r:embed="rId3"/>
          <a:stretch>
            <a:fillRect/>
          </a:stretch>
        </p:blipFill>
        <p:spPr>
          <a:xfrm>
            <a:off x="8591893" y="3063094"/>
            <a:ext cx="3162618" cy="3300948"/>
          </a:xfrm>
          <a:prstGeom prst="rect">
            <a:avLst/>
          </a:prstGeom>
        </p:spPr>
      </p:pic>
      <p:sp>
        <p:nvSpPr>
          <p:cNvPr id="7" name="תיבת טקסט 6">
            <a:extLst>
              <a:ext uri="{FF2B5EF4-FFF2-40B4-BE49-F238E27FC236}">
                <a16:creationId xmlns:a16="http://schemas.microsoft.com/office/drawing/2014/main" id="{16D7806E-ED8B-38C8-AD0F-0AE866828D23}"/>
              </a:ext>
            </a:extLst>
          </p:cNvPr>
          <p:cNvSpPr txBox="1"/>
          <p:nvPr/>
        </p:nvSpPr>
        <p:spPr>
          <a:xfrm>
            <a:off x="627317" y="1903862"/>
            <a:ext cx="10863151" cy="830997"/>
          </a:xfrm>
          <a:prstGeom prst="rect">
            <a:avLst/>
          </a:prstGeom>
          <a:noFill/>
        </p:spPr>
        <p:txBody>
          <a:bodyPr wrap="square" rtlCol="1">
            <a:spAutoFit/>
          </a:bodyPr>
          <a:lstStyle/>
          <a:p>
            <a:pPr algn="ctr" rtl="0">
              <a:spcAft>
                <a:spcPts val="300"/>
              </a:spcAft>
            </a:pPr>
            <a:r>
              <a:rPr lang="en-US" sz="2400" b="1">
                <a:latin typeface="Calibri" panose="020F0502020204030204" pitchFamily="34" charset="0"/>
                <a:ea typeface="Calibri" panose="020F0502020204030204" pitchFamily="34" charset="0"/>
                <a:cs typeface="Calibri" panose="020F0502020204030204" pitchFamily="34" charset="0"/>
              </a:rPr>
              <a:t>Enhance image </a:t>
            </a:r>
            <a:r>
              <a:rPr lang="en-US" sz="2400">
                <a:latin typeface="Calibri" panose="020F0502020204030204" pitchFamily="34" charset="0"/>
                <a:ea typeface="Calibri" panose="020F0502020204030204" pitchFamily="34" charset="0"/>
                <a:cs typeface="Calibri" panose="020F0502020204030204" pitchFamily="34" charset="0"/>
              </a:rPr>
              <a:t>quality by increasing resolution and removing noise based only on corrupted images.</a:t>
            </a:r>
          </a:p>
        </p:txBody>
      </p:sp>
      <p:sp>
        <p:nvSpPr>
          <p:cNvPr id="3" name="מציין מיקום של מספר שקופית 2">
            <a:extLst>
              <a:ext uri="{FF2B5EF4-FFF2-40B4-BE49-F238E27FC236}">
                <a16:creationId xmlns:a16="http://schemas.microsoft.com/office/drawing/2014/main" id="{5CB90E25-B46B-643F-5576-76A88D0866BC}"/>
              </a:ext>
            </a:extLst>
          </p:cNvPr>
          <p:cNvSpPr>
            <a:spLocks noGrp="1"/>
          </p:cNvSpPr>
          <p:nvPr>
            <p:ph type="sldNum" sz="quarter" idx="12"/>
          </p:nvPr>
        </p:nvSpPr>
        <p:spPr/>
        <p:txBody>
          <a:bodyPr/>
          <a:lstStyle/>
          <a:p>
            <a:pPr>
              <a:defRPr/>
            </a:pPr>
            <a:fld id="{11AA4A54-538D-4AFF-9C88-62514F625171}" type="slidenum">
              <a:rPr lang="en-US" altLang="en-IL" smtClean="0"/>
              <a:pPr>
                <a:defRPr/>
              </a:pPr>
              <a:t>3</a:t>
            </a:fld>
            <a:endParaRPr lang="en-US" altLang="en-IL"/>
          </a:p>
        </p:txBody>
      </p:sp>
    </p:spTree>
    <p:extLst>
      <p:ext uri="{BB962C8B-B14F-4D97-AF65-F5344CB8AC3E}">
        <p14:creationId xmlns:p14="http://schemas.microsoft.com/office/powerpoint/2010/main" val="1840567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72" name="Rectangle 1947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7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8" name="Rectangle 11">
            <a:extLst>
              <a:ext uri="{FF2B5EF4-FFF2-40B4-BE49-F238E27FC236}">
                <a16:creationId xmlns:a16="http://schemas.microsoft.com/office/drawing/2014/main" id="{4DFE8FAA-C0E3-3B5C-E296-2E9743BED28B}"/>
              </a:ext>
            </a:extLst>
          </p:cNvPr>
          <p:cNvSpPr>
            <a:spLocks noChangeArrowheads="1"/>
          </p:cNvSpPr>
          <p:nvPr/>
        </p:nvSpPr>
        <p:spPr bwMode="auto">
          <a:xfrm>
            <a:off x="2971800" y="2743201"/>
            <a:ext cx="6477000"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rtl="0" fontAlgn="base">
              <a:spcBef>
                <a:spcPct val="0"/>
              </a:spcBef>
              <a:spcAft>
                <a:spcPct val="0"/>
              </a:spcAft>
            </a:pPr>
            <a:endParaRPr lang="en-IL" altLang="en-IL" sz="4400">
              <a:solidFill>
                <a:srgbClr val="BBE0E3"/>
              </a:solidFill>
            </a:endParaRPr>
          </a:p>
        </p:txBody>
      </p:sp>
      <p:sp>
        <p:nvSpPr>
          <p:cNvPr id="4" name="מציין מיקום של מספר שקופית 3">
            <a:extLst>
              <a:ext uri="{FF2B5EF4-FFF2-40B4-BE49-F238E27FC236}">
                <a16:creationId xmlns:a16="http://schemas.microsoft.com/office/drawing/2014/main" id="{F4A451E7-0006-AC94-0B3F-61D400C14320}"/>
              </a:ext>
            </a:extLst>
          </p:cNvPr>
          <p:cNvSpPr>
            <a:spLocks noGrp="1"/>
          </p:cNvSpPr>
          <p:nvPr>
            <p:ph type="sldNum" sz="quarter" idx="12"/>
          </p:nvPr>
        </p:nvSpPr>
        <p:spPr/>
        <p:txBody>
          <a:bodyPr/>
          <a:lstStyle/>
          <a:p>
            <a:pPr>
              <a:defRPr/>
            </a:pPr>
            <a:fld id="{11AA4A54-538D-4AFF-9C88-62514F625171}" type="slidenum">
              <a:rPr lang="en-US" altLang="en-IL" smtClean="0"/>
              <a:pPr>
                <a:defRPr/>
              </a:pPr>
              <a:t>30</a:t>
            </a:fld>
            <a:endParaRPr lang="en-US" altLang="en-IL"/>
          </a:p>
        </p:txBody>
      </p:sp>
      <p:pic>
        <p:nvPicPr>
          <p:cNvPr id="3" name="PixelProFinal">
            <a:hlinkClick r:id="" action="ppaction://media"/>
            <a:extLst>
              <a:ext uri="{FF2B5EF4-FFF2-40B4-BE49-F238E27FC236}">
                <a16:creationId xmlns:a16="http://schemas.microsoft.com/office/drawing/2014/main" id="{B502B0AF-66DD-F3C6-9625-FEB40A2422D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3251" b="1"/>
          <a:stretch/>
        </p:blipFill>
        <p:spPr>
          <a:xfrm>
            <a:off x="167162" y="1300480"/>
            <a:ext cx="11857675" cy="4600424"/>
          </a:xfrm>
          <a:prstGeom prst="rect">
            <a:avLst/>
          </a:prstGeom>
        </p:spPr>
      </p:pic>
      <p:sp>
        <p:nvSpPr>
          <p:cNvPr id="2" name="Text 1">
            <a:extLst>
              <a:ext uri="{FF2B5EF4-FFF2-40B4-BE49-F238E27FC236}">
                <a16:creationId xmlns:a16="http://schemas.microsoft.com/office/drawing/2014/main" id="{C58E24FC-C5C6-FC98-6211-FA9129F1C862}"/>
              </a:ext>
            </a:extLst>
          </p:cNvPr>
          <p:cNvSpPr/>
          <p:nvPr/>
        </p:nvSpPr>
        <p:spPr>
          <a:xfrm>
            <a:off x="317310" y="360918"/>
            <a:ext cx="8175267" cy="578644"/>
          </a:xfrm>
          <a:prstGeom prst="rect">
            <a:avLst/>
          </a:prstGeom>
          <a:noFill/>
          <a:ln/>
        </p:spPr>
        <p:txBody>
          <a:bodyPr wrap="none" rtlCol="0" anchor="t"/>
          <a:lstStyle/>
          <a:p>
            <a:pPr algn="l" rtl="0" fontAlgn="base">
              <a:lnSpc>
                <a:spcPct val="90000"/>
              </a:lnSpc>
              <a:spcBef>
                <a:spcPct val="0"/>
              </a:spcBef>
              <a:spcAft>
                <a:spcPct val="0"/>
              </a:spcAft>
            </a:pPr>
            <a:r>
              <a:rPr lang="en-US" sz="5400" spc="-50">
                <a:latin typeface="Calibri Light" panose="020F0302020204030204" pitchFamily="34" charset="0"/>
                <a:ea typeface="Calibri Light" panose="020F0302020204030204" pitchFamily="34" charset="0"/>
                <a:cs typeface="Calibri Light" panose="020F0302020204030204" pitchFamily="34" charset="0"/>
              </a:rPr>
              <a:t>The Product</a:t>
            </a:r>
          </a:p>
        </p:txBody>
      </p:sp>
    </p:spTree>
    <p:extLst>
      <p:ext uri="{BB962C8B-B14F-4D97-AF65-F5344CB8AC3E}">
        <p14:creationId xmlns:p14="http://schemas.microsoft.com/office/powerpoint/2010/main" val="136711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1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extLst>
    <p:ext uri="{6950BFC3-D8DA-4A85-94F7-54DA5524770B}">
      <p188:commentRel xmlns:p188="http://schemas.microsoft.com/office/powerpoint/2018/8/main" r:id="rId4"/>
    </p:ext>
  </p:extLs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7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1">
            <a:extLst>
              <a:ext uri="{FF2B5EF4-FFF2-40B4-BE49-F238E27FC236}">
                <a16:creationId xmlns:a16="http://schemas.microsoft.com/office/drawing/2014/main" id="{58712F2A-6888-E3C4-BB16-A7CABA454F99}"/>
              </a:ext>
            </a:extLst>
          </p:cNvPr>
          <p:cNvSpPr/>
          <p:nvPr/>
        </p:nvSpPr>
        <p:spPr>
          <a:xfrm>
            <a:off x="516133" y="772220"/>
            <a:ext cx="10562752" cy="578644"/>
          </a:xfrm>
          <a:prstGeom prst="rect">
            <a:avLst/>
          </a:prstGeom>
          <a:noFill/>
          <a:ln/>
        </p:spPr>
        <p:txBody>
          <a:bodyPr wrap="none" rtlCol="0" anchor="t"/>
          <a:lstStyle/>
          <a:p>
            <a:pPr algn="l" rtl="0" fontAlgn="base">
              <a:lnSpc>
                <a:spcPct val="90000"/>
              </a:lnSpc>
              <a:spcBef>
                <a:spcPct val="0"/>
              </a:spcBef>
              <a:spcAft>
                <a:spcPct val="0"/>
              </a:spcAft>
            </a:pPr>
            <a:r>
              <a:rPr lang="en-US" sz="5400" i="1" spc="-50">
                <a:latin typeface="Calibri Light" panose="020F0302020204030204" pitchFamily="34" charset="0"/>
                <a:ea typeface="Calibri Light" panose="020F0302020204030204" pitchFamily="34" charset="0"/>
                <a:cs typeface="Calibri Light" panose="020F0302020204030204" pitchFamily="34" charset="0"/>
              </a:rPr>
              <a:t>Expected Achievements</a:t>
            </a:r>
          </a:p>
          <a:p>
            <a:pPr algn="l" rtl="0" fontAlgn="base">
              <a:lnSpc>
                <a:spcPct val="90000"/>
              </a:lnSpc>
              <a:spcBef>
                <a:spcPct val="0"/>
              </a:spcBef>
              <a:spcAft>
                <a:spcPct val="0"/>
              </a:spcAft>
            </a:pPr>
            <a:r>
              <a:rPr lang="en-US" sz="5400" b="1" i="1" spc="-50">
                <a:latin typeface="Calibri Light" panose="020F0302020204030204" pitchFamily="34" charset="0"/>
                <a:ea typeface="Calibri Light" panose="020F0302020204030204" pitchFamily="34" charset="0"/>
                <a:cs typeface="Calibri Light" panose="020F0302020204030204" pitchFamily="34" charset="0"/>
              </a:rPr>
              <a:t> </a:t>
            </a:r>
          </a:p>
        </p:txBody>
      </p:sp>
      <p:sp>
        <p:nvSpPr>
          <p:cNvPr id="3" name="Text 3">
            <a:extLst>
              <a:ext uri="{FF2B5EF4-FFF2-40B4-BE49-F238E27FC236}">
                <a16:creationId xmlns:a16="http://schemas.microsoft.com/office/drawing/2014/main" id="{D815E952-1045-7312-3FE8-14CE5DCB0B96}"/>
              </a:ext>
            </a:extLst>
          </p:cNvPr>
          <p:cNvSpPr/>
          <p:nvPr/>
        </p:nvSpPr>
        <p:spPr>
          <a:xfrm>
            <a:off x="1063499" y="2030512"/>
            <a:ext cx="7582789" cy="3775316"/>
          </a:xfrm>
          <a:prstGeom prst="rect">
            <a:avLst/>
          </a:prstGeom>
          <a:noFill/>
          <a:ln/>
        </p:spPr>
        <p:txBody>
          <a:bodyPr wrap="none" rtlCol="0" anchor="t"/>
          <a:lstStyle/>
          <a:p>
            <a:pPr algn="l" rtl="0"/>
            <a:endParaRPr lang="en-US" sz="2400" dirty="0">
              <a:latin typeface="Calibri" panose="020F0502020204030204" pitchFamily="34" charset="0"/>
              <a:ea typeface="Calibri" panose="020F0502020204030204" pitchFamily="34" charset="0"/>
              <a:cs typeface="Calibri" panose="020F0502020204030204" pitchFamily="34" charset="0"/>
            </a:endParaRPr>
          </a:p>
          <a:p>
            <a:pPr algn="l" rtl="0"/>
            <a:r>
              <a:rPr lang="en-US" sz="2400" dirty="0">
                <a:solidFill>
                  <a:srgbClr val="0D0D0D"/>
                </a:solidFill>
                <a:latin typeface="Calibri" panose="020F0502020204030204" pitchFamily="34" charset="0"/>
                <a:ea typeface="Calibri" panose="020F0502020204030204" pitchFamily="34" charset="0"/>
                <a:cs typeface="Calibri" panose="020F0502020204030204" pitchFamily="34" charset="0"/>
              </a:rPr>
              <a:t>Improve Super-resolution.</a:t>
            </a:r>
          </a:p>
          <a:p>
            <a:pPr algn="l" rtl="0"/>
            <a:endParaRPr lang="en-US" sz="2400" dirty="0">
              <a:solidFill>
                <a:srgbClr val="0D0D0D"/>
              </a:solidFill>
              <a:latin typeface="Calibri" panose="020F0502020204030204" pitchFamily="34" charset="0"/>
              <a:ea typeface="Calibri" panose="020F0502020204030204" pitchFamily="34" charset="0"/>
              <a:cs typeface="Calibri" panose="020F0502020204030204" pitchFamily="34" charset="0"/>
            </a:endParaRPr>
          </a:p>
          <a:p>
            <a:pPr algn="l" rtl="0"/>
            <a:r>
              <a:rPr lang="en-US" sz="2400" dirty="0">
                <a:solidFill>
                  <a:srgbClr val="0D0D0D"/>
                </a:solidFill>
                <a:latin typeface="Calibri" panose="020F0502020204030204" pitchFamily="34" charset="0"/>
                <a:ea typeface="Calibri" panose="020F0502020204030204" pitchFamily="34" charset="0"/>
                <a:cs typeface="Calibri" panose="020F0502020204030204" pitchFamily="34" charset="0"/>
              </a:rPr>
              <a:t>Clean corrupted image techniques without explicit data.</a:t>
            </a:r>
          </a:p>
          <a:p>
            <a:pPr algn="l" rtl="0"/>
            <a:endParaRPr lang="en-US" sz="2400" i="0" dirty="0">
              <a:solidFill>
                <a:srgbClr val="0D0D0D"/>
              </a:solidFill>
              <a:effectLst/>
              <a:latin typeface="Calibri" panose="020F0502020204030204" pitchFamily="34" charset="0"/>
              <a:ea typeface="Calibri" panose="020F0502020204030204" pitchFamily="34" charset="0"/>
              <a:cs typeface="Calibri" panose="020F0502020204030204" pitchFamily="34" charset="0"/>
            </a:endParaRPr>
          </a:p>
          <a:p>
            <a:pPr algn="l" rtl="0"/>
            <a:r>
              <a:rPr lang="en-US" sz="2400" b="0" i="0" dirty="0">
                <a:solidFill>
                  <a:srgbClr val="0D0D0D"/>
                </a:solidFill>
                <a:effectLst/>
                <a:latin typeface="Söhne"/>
              </a:rPr>
              <a:t>Integrating both models results.</a:t>
            </a:r>
            <a:endParaRPr lang="en-US" sz="2400" dirty="0">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028" name="Picture 4" descr="תודה - המרכז ליהלומים - מכירת זהב ומכירת יהלומים במזומן במחיר הטוב ביותר!">
            <a:extLst>
              <a:ext uri="{FF2B5EF4-FFF2-40B4-BE49-F238E27FC236}">
                <a16:creationId xmlns:a16="http://schemas.microsoft.com/office/drawing/2014/main" id="{86367981-5D86-6433-54EC-EDC3C5A8CFD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102" y="2386140"/>
            <a:ext cx="449213" cy="44921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תודה - המרכז ליהלומים - מכירת זהב ומכירת יהלומים במזומן במחיר הטוב ביותר!">
            <a:extLst>
              <a:ext uri="{FF2B5EF4-FFF2-40B4-BE49-F238E27FC236}">
                <a16:creationId xmlns:a16="http://schemas.microsoft.com/office/drawing/2014/main" id="{6A773D52-29E1-5E63-8209-DF9B79189E9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090" y="3128384"/>
            <a:ext cx="449213" cy="4492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תודה - המרכז ליהלומים - מכירת זהב ומכירת יהלומים במזומן במחיר הטוב ביותר!">
            <a:extLst>
              <a:ext uri="{FF2B5EF4-FFF2-40B4-BE49-F238E27FC236}">
                <a16:creationId xmlns:a16="http://schemas.microsoft.com/office/drawing/2014/main" id="{62836730-7E3C-9999-CA0E-9422B9C1DA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6132" y="3870629"/>
            <a:ext cx="449213" cy="449213"/>
          </a:xfrm>
          <a:prstGeom prst="rect">
            <a:avLst/>
          </a:prstGeom>
          <a:noFill/>
          <a:extLst>
            <a:ext uri="{909E8E84-426E-40DD-AFC4-6F175D3DCCD1}">
              <a14:hiddenFill xmlns:a14="http://schemas.microsoft.com/office/drawing/2010/main">
                <a:solidFill>
                  <a:srgbClr val="FFFFFF"/>
                </a:solidFill>
              </a14:hiddenFill>
            </a:ext>
          </a:extLst>
        </p:spPr>
      </p:pic>
      <p:sp>
        <p:nvSpPr>
          <p:cNvPr id="6" name="מציין מיקום של מספר שקופית 5">
            <a:extLst>
              <a:ext uri="{FF2B5EF4-FFF2-40B4-BE49-F238E27FC236}">
                <a16:creationId xmlns:a16="http://schemas.microsoft.com/office/drawing/2014/main" id="{CB2CFABB-C165-EF0B-59F1-D3DA0DE58FD5}"/>
              </a:ext>
            </a:extLst>
          </p:cNvPr>
          <p:cNvSpPr>
            <a:spLocks noGrp="1"/>
          </p:cNvSpPr>
          <p:nvPr>
            <p:ph type="sldNum" sz="quarter" idx="12"/>
          </p:nvPr>
        </p:nvSpPr>
        <p:spPr/>
        <p:txBody>
          <a:bodyPr/>
          <a:lstStyle/>
          <a:p>
            <a:pPr>
              <a:defRPr/>
            </a:pPr>
            <a:fld id="{11AA4A54-538D-4AFF-9C88-62514F625171}" type="slidenum">
              <a:rPr lang="en-US" altLang="en-IL" smtClean="0"/>
              <a:pPr>
                <a:defRPr/>
              </a:pPr>
              <a:t>31</a:t>
            </a:fld>
            <a:endParaRPr lang="en-US" altLang="en-IL"/>
          </a:p>
        </p:txBody>
      </p:sp>
    </p:spTree>
    <p:extLst>
      <p:ext uri="{BB962C8B-B14F-4D97-AF65-F5344CB8AC3E}">
        <p14:creationId xmlns:p14="http://schemas.microsoft.com/office/powerpoint/2010/main" val="6842479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9486" name="Rectangle 19485">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488" name="Freeform: Shape 19487">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490" name="Freeform: Shape 19489">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60" name="Rectangle 29">
            <a:extLst>
              <a:ext uri="{FF2B5EF4-FFF2-40B4-BE49-F238E27FC236}">
                <a16:creationId xmlns:a16="http://schemas.microsoft.com/office/drawing/2014/main" id="{6BFF3A59-B645-42F1-5070-D29B10BF4445}"/>
              </a:ext>
            </a:extLst>
          </p:cNvPr>
          <p:cNvSpPr>
            <a:spLocks noGrp="1" noChangeArrowheads="1"/>
          </p:cNvSpPr>
          <p:nvPr>
            <p:ph type="ctrTitle"/>
          </p:nvPr>
        </p:nvSpPr>
        <p:spPr>
          <a:xfrm>
            <a:off x="477981" y="1122363"/>
            <a:ext cx="4023360" cy="3204134"/>
          </a:xfrm>
          <a:prstGeom prst="ellipse">
            <a:avLst/>
          </a:prstGeom>
        </p:spPr>
        <p:txBody>
          <a:bodyPr vert="horz" lIns="91440" tIns="45720" rIns="91440" bIns="45720" rtlCol="0" anchor="b">
            <a:normAutofit/>
          </a:bodyPr>
          <a:lstStyle/>
          <a:p>
            <a:pPr algn="l" eaLnBrk="1" hangingPunct="1">
              <a:lnSpc>
                <a:spcPct val="90000"/>
              </a:lnSpc>
            </a:pPr>
            <a:r>
              <a:rPr lang="en-US" altLang="en-IL" b="1" i="1" spc="-5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Use Case</a:t>
            </a:r>
            <a:endParaRPr lang="en-US" altLang="en-IL" b="1" i="1" kern="1200" spc="-50">
              <a:latin typeface="+mj-lt"/>
              <a:ea typeface="+mj-ea"/>
              <a:cs typeface="+mj-cs"/>
            </a:endParaRPr>
          </a:p>
        </p:txBody>
      </p:sp>
      <p:sp>
        <p:nvSpPr>
          <p:cNvPr id="19492" name="Rectangle 1949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494" name="Rectangle 1949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58" name="Rectangle 11">
            <a:extLst>
              <a:ext uri="{FF2B5EF4-FFF2-40B4-BE49-F238E27FC236}">
                <a16:creationId xmlns:a16="http://schemas.microsoft.com/office/drawing/2014/main" id="{4DFE8FAA-C0E3-3B5C-E296-2E9743BED28B}"/>
              </a:ext>
            </a:extLst>
          </p:cNvPr>
          <p:cNvSpPr>
            <a:spLocks noChangeArrowheads="1"/>
          </p:cNvSpPr>
          <p:nvPr/>
        </p:nvSpPr>
        <p:spPr bwMode="auto">
          <a:xfrm>
            <a:off x="2971800" y="2743201"/>
            <a:ext cx="6477000"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rtl="0" fontAlgn="base">
              <a:spcBef>
                <a:spcPct val="0"/>
              </a:spcBef>
              <a:spcAft>
                <a:spcPct val="0"/>
              </a:spcAft>
            </a:pPr>
            <a:endParaRPr lang="en-IL" altLang="en-IL" sz="4400">
              <a:solidFill>
                <a:srgbClr val="BBE0E3"/>
              </a:solidFill>
            </a:endParaRPr>
          </a:p>
        </p:txBody>
      </p:sp>
      <p:sp>
        <p:nvSpPr>
          <p:cNvPr id="4" name="מציין מיקום של מספר שקופית 3">
            <a:extLst>
              <a:ext uri="{FF2B5EF4-FFF2-40B4-BE49-F238E27FC236}">
                <a16:creationId xmlns:a16="http://schemas.microsoft.com/office/drawing/2014/main" id="{A5267D1C-9B44-49AE-F843-30D7DC90D5B4}"/>
              </a:ext>
            </a:extLst>
          </p:cNvPr>
          <p:cNvSpPr>
            <a:spLocks noGrp="1"/>
          </p:cNvSpPr>
          <p:nvPr>
            <p:ph type="sldNum" sz="quarter" idx="12"/>
          </p:nvPr>
        </p:nvSpPr>
        <p:spPr/>
        <p:txBody>
          <a:bodyPr/>
          <a:lstStyle/>
          <a:p>
            <a:pPr>
              <a:defRPr/>
            </a:pPr>
            <a:fld id="{11AA4A54-538D-4AFF-9C88-62514F625171}" type="slidenum">
              <a:rPr lang="en-US" altLang="en-IL" smtClean="0"/>
              <a:pPr>
                <a:defRPr/>
              </a:pPr>
              <a:t>32</a:t>
            </a:fld>
            <a:endParaRPr lang="en-US" altLang="en-IL"/>
          </a:p>
        </p:txBody>
      </p:sp>
      <p:pic>
        <p:nvPicPr>
          <p:cNvPr id="5" name="Picture 4" descr="A diagram of a model&#10;&#10;Description automatically generated">
            <a:extLst>
              <a:ext uri="{FF2B5EF4-FFF2-40B4-BE49-F238E27FC236}">
                <a16:creationId xmlns:a16="http://schemas.microsoft.com/office/drawing/2014/main" id="{3170FD7F-CE37-EA76-7EAC-8E154253023D}"/>
              </a:ext>
            </a:extLst>
          </p:cNvPr>
          <p:cNvPicPr>
            <a:picLocks noChangeAspect="1"/>
          </p:cNvPicPr>
          <p:nvPr/>
        </p:nvPicPr>
        <p:blipFill>
          <a:blip r:embed="rId3"/>
          <a:srcRect r="4174" b="9174"/>
          <a:stretch/>
        </p:blipFill>
        <p:spPr>
          <a:xfrm>
            <a:off x="5165617" y="1366055"/>
            <a:ext cx="6544358" cy="4126624"/>
          </a:xfrm>
          <a:prstGeom prst="rect">
            <a:avLst/>
          </a:prstGeom>
        </p:spPr>
      </p:pic>
    </p:spTree>
    <p:extLst>
      <p:ext uri="{BB962C8B-B14F-4D97-AF65-F5344CB8AC3E}">
        <p14:creationId xmlns:p14="http://schemas.microsoft.com/office/powerpoint/2010/main" val="3944582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9460" name="Rectangle 29">
            <a:extLst>
              <a:ext uri="{FF2B5EF4-FFF2-40B4-BE49-F238E27FC236}">
                <a16:creationId xmlns:a16="http://schemas.microsoft.com/office/drawing/2014/main" id="{6BFF3A59-B645-42F1-5070-D29B10BF4445}"/>
              </a:ext>
            </a:extLst>
          </p:cNvPr>
          <p:cNvSpPr>
            <a:spLocks noGrp="1" noChangeArrowheads="1"/>
          </p:cNvSpPr>
          <p:nvPr>
            <p:ph type="ctrTitle"/>
          </p:nvPr>
        </p:nvSpPr>
        <p:spPr>
          <a:xfrm>
            <a:off x="838200" y="5586257"/>
            <a:ext cx="6926703" cy="804161"/>
          </a:xfrm>
          <a:prstGeom prst="ellipse">
            <a:avLst/>
          </a:prstGeom>
        </p:spPr>
        <p:txBody>
          <a:bodyPr vert="horz" lIns="91440" tIns="45720" rIns="91440" bIns="45720" rtlCol="0" anchor="ctr">
            <a:normAutofit/>
          </a:bodyPr>
          <a:lstStyle/>
          <a:p>
            <a:pPr algn="l" eaLnBrk="1" hangingPunct="1">
              <a:lnSpc>
                <a:spcPct val="90000"/>
              </a:lnSpc>
            </a:pPr>
            <a:r>
              <a:rPr lang="en-US" altLang="en-IL" sz="3200" b="1" i="1" spc="-50">
                <a:latin typeface="Calibri Light" panose="020F0302020204030204" pitchFamily="34" charset="0"/>
                <a:ea typeface="Calibri Light" panose="020F0302020204030204" pitchFamily="34" charset="0"/>
                <a:cs typeface="Calibri Light" panose="020F0302020204030204" pitchFamily="34" charset="0"/>
              </a:rPr>
              <a:t>Package</a:t>
            </a:r>
            <a:endParaRPr lang="en-US" altLang="en-IL" sz="3200" b="1" i="1" kern="1200" spc="-50">
              <a:latin typeface="+mj-lt"/>
              <a:ea typeface="+mj-ea"/>
              <a:cs typeface="+mj-cs"/>
            </a:endParaRPr>
          </a:p>
        </p:txBody>
      </p:sp>
      <p:pic>
        <p:nvPicPr>
          <p:cNvPr id="2" name="Picture 7" descr="A diagram of a company&#10;&#10;Description automatically generated">
            <a:extLst>
              <a:ext uri="{FF2B5EF4-FFF2-40B4-BE49-F238E27FC236}">
                <a16:creationId xmlns:a16="http://schemas.microsoft.com/office/drawing/2014/main" id="{2BFE5A9E-7F56-6CDA-11FE-A90EC65E7938}"/>
              </a:ext>
            </a:extLst>
          </p:cNvPr>
          <p:cNvPicPr>
            <a:picLocks noChangeAspect="1"/>
          </p:cNvPicPr>
          <p:nvPr/>
        </p:nvPicPr>
        <p:blipFill>
          <a:blip r:embed="rId3"/>
          <a:srcRect b="1576"/>
          <a:stretch/>
        </p:blipFill>
        <p:spPr>
          <a:xfrm>
            <a:off x="-5025" y="306324"/>
            <a:ext cx="12191980" cy="5279933"/>
          </a:xfrm>
          <a:prstGeom prst="rect">
            <a:avLst/>
          </a:prstGeom>
        </p:spPr>
      </p:pic>
      <p:grpSp>
        <p:nvGrpSpPr>
          <p:cNvPr id="19502" name="Group 19498">
            <a:extLst>
              <a:ext uri="{FF2B5EF4-FFF2-40B4-BE49-F238E27FC236}">
                <a16:creationId xmlns:a16="http://schemas.microsoft.com/office/drawing/2014/main" id="{0E76F6F3-F5F0-B26D-1B63-73AD0299B7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025" y="5193518"/>
            <a:ext cx="12207200" cy="123363"/>
            <a:chOff x="-5025" y="6737718"/>
            <a:chExt cx="12207200" cy="123363"/>
          </a:xfrm>
        </p:grpSpPr>
        <p:sp>
          <p:nvSpPr>
            <p:cNvPr id="19500" name="Rectangle 19499">
              <a:extLst>
                <a:ext uri="{FF2B5EF4-FFF2-40B4-BE49-F238E27FC236}">
                  <a16:creationId xmlns:a16="http://schemas.microsoft.com/office/drawing/2014/main" id="{ABC84BA2-BCC1-89D4-5592-8B2364E6B8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01" name="Rectangle 19500">
              <a:extLst>
                <a:ext uri="{FF2B5EF4-FFF2-40B4-BE49-F238E27FC236}">
                  <a16:creationId xmlns:a16="http://schemas.microsoft.com/office/drawing/2014/main" id="{39C4FA24-7C12-A16B-31C2-89175017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מציין מיקום של מספר שקופית 3">
            <a:extLst>
              <a:ext uri="{FF2B5EF4-FFF2-40B4-BE49-F238E27FC236}">
                <a16:creationId xmlns:a16="http://schemas.microsoft.com/office/drawing/2014/main" id="{A5267D1C-9B44-49AE-F843-30D7DC90D5B4}"/>
              </a:ext>
            </a:extLst>
          </p:cNvPr>
          <p:cNvSpPr>
            <a:spLocks noGrp="1"/>
          </p:cNvSpPr>
          <p:nvPr>
            <p:ph type="sldNum" sz="quarter" idx="12"/>
          </p:nvPr>
        </p:nvSpPr>
        <p:spPr>
          <a:xfrm>
            <a:off x="8610600" y="6356350"/>
            <a:ext cx="2743200" cy="365125"/>
          </a:xfrm>
        </p:spPr>
        <p:txBody>
          <a:bodyPr>
            <a:normAutofit/>
          </a:bodyPr>
          <a:lstStyle/>
          <a:p>
            <a:pPr>
              <a:spcAft>
                <a:spcPts val="600"/>
              </a:spcAft>
              <a:defRPr/>
            </a:pPr>
            <a:fld id="{11AA4A54-538D-4AFF-9C88-62514F625171}" type="slidenum">
              <a:rPr lang="en-US" altLang="en-IL" smtClean="0"/>
              <a:pPr>
                <a:spcAft>
                  <a:spcPts val="600"/>
                </a:spcAft>
                <a:defRPr/>
              </a:pPr>
              <a:t>33</a:t>
            </a:fld>
            <a:endParaRPr lang="en-US" altLang="en-IL"/>
          </a:p>
        </p:txBody>
      </p:sp>
      <p:sp>
        <p:nvSpPr>
          <p:cNvPr id="19458" name="Rectangle 11">
            <a:extLst>
              <a:ext uri="{FF2B5EF4-FFF2-40B4-BE49-F238E27FC236}">
                <a16:creationId xmlns:a16="http://schemas.microsoft.com/office/drawing/2014/main" id="{4DFE8FAA-C0E3-3B5C-E296-2E9743BED28B}"/>
              </a:ext>
            </a:extLst>
          </p:cNvPr>
          <p:cNvSpPr>
            <a:spLocks noChangeArrowheads="1"/>
          </p:cNvSpPr>
          <p:nvPr/>
        </p:nvSpPr>
        <p:spPr bwMode="auto">
          <a:xfrm>
            <a:off x="2971800" y="2743201"/>
            <a:ext cx="6477000"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rtl="0" fontAlgn="base">
              <a:spcBef>
                <a:spcPct val="0"/>
              </a:spcBef>
              <a:spcAft>
                <a:spcPct val="0"/>
              </a:spcAft>
            </a:pPr>
            <a:endParaRPr lang="en-IL" altLang="en-IL" sz="4400">
              <a:solidFill>
                <a:srgbClr val="BBE0E3"/>
              </a:solidFill>
            </a:endParaRPr>
          </a:p>
        </p:txBody>
      </p:sp>
    </p:spTree>
    <p:extLst>
      <p:ext uri="{BB962C8B-B14F-4D97-AF65-F5344CB8AC3E}">
        <p14:creationId xmlns:p14="http://schemas.microsoft.com/office/powerpoint/2010/main" val="4187269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472" name="Rectangle 1947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0" name="Rectangle 29">
            <a:extLst>
              <a:ext uri="{FF2B5EF4-FFF2-40B4-BE49-F238E27FC236}">
                <a16:creationId xmlns:a16="http://schemas.microsoft.com/office/drawing/2014/main" id="{6BFF3A59-B645-42F1-5070-D29B10BF4445}"/>
              </a:ext>
            </a:extLst>
          </p:cNvPr>
          <p:cNvSpPr>
            <a:spLocks noGrp="1" noChangeArrowheads="1"/>
          </p:cNvSpPr>
          <p:nvPr>
            <p:ph type="ctrTitle"/>
          </p:nvPr>
        </p:nvSpPr>
        <p:spPr>
          <a:xfrm>
            <a:off x="572493" y="238539"/>
            <a:ext cx="11018520" cy="1434415"/>
          </a:xfrm>
        </p:spPr>
        <p:txBody>
          <a:bodyPr vert="horz" lIns="91440" tIns="45720" rIns="91440" bIns="45720" rtlCol="0" anchor="b">
            <a:normAutofit/>
          </a:bodyPr>
          <a:lstStyle/>
          <a:p>
            <a:pPr algn="l" eaLnBrk="1" hangingPunct="1">
              <a:lnSpc>
                <a:spcPct val="90000"/>
              </a:lnSpc>
            </a:pPr>
            <a:r>
              <a:rPr lang="en-US" altLang="en-IL" sz="5400" i="1" spc="-5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Test process</a:t>
            </a:r>
          </a:p>
        </p:txBody>
      </p:sp>
      <p:sp>
        <p:nvSpPr>
          <p:cNvPr id="1947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58" name="Rectangle 11">
            <a:extLst>
              <a:ext uri="{FF2B5EF4-FFF2-40B4-BE49-F238E27FC236}">
                <a16:creationId xmlns:a16="http://schemas.microsoft.com/office/drawing/2014/main" id="{4DFE8FAA-C0E3-3B5C-E296-2E9743BED28B}"/>
              </a:ext>
            </a:extLst>
          </p:cNvPr>
          <p:cNvSpPr>
            <a:spLocks noChangeArrowheads="1"/>
          </p:cNvSpPr>
          <p:nvPr/>
        </p:nvSpPr>
        <p:spPr bwMode="auto">
          <a:xfrm>
            <a:off x="2971800" y="2743201"/>
            <a:ext cx="6477000"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rtl="0" fontAlgn="base">
              <a:spcBef>
                <a:spcPct val="0"/>
              </a:spcBef>
              <a:spcAft>
                <a:spcPct val="0"/>
              </a:spcAft>
            </a:pPr>
            <a:endParaRPr lang="en-IL" altLang="en-IL" sz="4400">
              <a:solidFill>
                <a:srgbClr val="BBE0E3"/>
              </a:solidFill>
            </a:endParaRPr>
          </a:p>
        </p:txBody>
      </p:sp>
      <p:graphicFrame>
        <p:nvGraphicFramePr>
          <p:cNvPr id="6" name="טבלה 5">
            <a:extLst>
              <a:ext uri="{FF2B5EF4-FFF2-40B4-BE49-F238E27FC236}">
                <a16:creationId xmlns:a16="http://schemas.microsoft.com/office/drawing/2014/main" id="{608AF612-ED10-6ABA-B574-34BEA86C9DDF}"/>
              </a:ext>
            </a:extLst>
          </p:cNvPr>
          <p:cNvGraphicFramePr>
            <a:graphicFrameLocks noGrp="1"/>
          </p:cNvGraphicFramePr>
          <p:nvPr>
            <p:extLst>
              <p:ext uri="{D42A27DB-BD31-4B8C-83A1-F6EECF244321}">
                <p14:modId xmlns:p14="http://schemas.microsoft.com/office/powerpoint/2010/main" val="2922288106"/>
              </p:ext>
            </p:extLst>
          </p:nvPr>
        </p:nvGraphicFramePr>
        <p:xfrm>
          <a:off x="1398110" y="1839433"/>
          <a:ext cx="9367285" cy="4686331"/>
        </p:xfrm>
        <a:graphic>
          <a:graphicData uri="http://schemas.openxmlformats.org/drawingml/2006/table">
            <a:tbl>
              <a:tblPr rtl="1" firstRow="1" firstCol="1" bandRow="1">
                <a:tableStyleId>{68D230F3-CF80-4859-8CE7-A43EE81993B5}</a:tableStyleId>
              </a:tblPr>
              <a:tblGrid>
                <a:gridCol w="3019646">
                  <a:extLst>
                    <a:ext uri="{9D8B030D-6E8A-4147-A177-3AD203B41FA5}">
                      <a16:colId xmlns:a16="http://schemas.microsoft.com/office/drawing/2014/main" val="3618626346"/>
                    </a:ext>
                  </a:extLst>
                </a:gridCol>
                <a:gridCol w="3620316">
                  <a:extLst>
                    <a:ext uri="{9D8B030D-6E8A-4147-A177-3AD203B41FA5}">
                      <a16:colId xmlns:a16="http://schemas.microsoft.com/office/drawing/2014/main" val="2462495555"/>
                    </a:ext>
                  </a:extLst>
                </a:gridCol>
                <a:gridCol w="2727323">
                  <a:extLst>
                    <a:ext uri="{9D8B030D-6E8A-4147-A177-3AD203B41FA5}">
                      <a16:colId xmlns:a16="http://schemas.microsoft.com/office/drawing/2014/main" val="1448914175"/>
                    </a:ext>
                  </a:extLst>
                </a:gridCol>
              </a:tblGrid>
              <a:tr h="327275">
                <a:tc>
                  <a:txBody>
                    <a:bodyPr/>
                    <a:lstStyle/>
                    <a:p>
                      <a:pPr algn="l" rtl="1">
                        <a:lnSpc>
                          <a:spcPct val="107000"/>
                        </a:lnSpc>
                        <a:spcAft>
                          <a:spcPts val="800"/>
                        </a:spcAft>
                      </a:pPr>
                      <a:r>
                        <a:rPr lang="en-US" sz="1400" kern="100">
                          <a:solidFill>
                            <a:schemeClr val="bg1"/>
                          </a:solidFill>
                          <a:effectLst/>
                          <a:latin typeface="Calibri"/>
                          <a:ea typeface="Calibri" panose="020F0502020204030204" pitchFamily="34" charset="0"/>
                          <a:cs typeface="Calibri"/>
                        </a:rPr>
                        <a:t>Excepted result</a:t>
                      </a:r>
                    </a:p>
                  </a:txBody>
                  <a:tcPr marL="65387" marR="653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9F"/>
                    </a:solidFill>
                  </a:tcPr>
                </a:tc>
                <a:tc>
                  <a:txBody>
                    <a:bodyPr/>
                    <a:lstStyle/>
                    <a:p>
                      <a:pPr algn="l" rtl="1">
                        <a:lnSpc>
                          <a:spcPct val="107000"/>
                        </a:lnSpc>
                        <a:spcAft>
                          <a:spcPts val="800"/>
                        </a:spcAft>
                      </a:pPr>
                      <a:r>
                        <a:rPr lang="en-US" sz="1400" kern="100">
                          <a:solidFill>
                            <a:schemeClr val="bg1"/>
                          </a:solidFill>
                          <a:effectLst/>
                          <a:latin typeface="Calibri"/>
                          <a:ea typeface="Calibri" panose="020F0502020204030204" pitchFamily="34" charset="0"/>
                          <a:cs typeface="Calibri"/>
                        </a:rPr>
                        <a:t>Test description</a:t>
                      </a:r>
                    </a:p>
                  </a:txBody>
                  <a:tcPr marL="65387" marR="653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9F"/>
                    </a:solidFill>
                  </a:tcPr>
                </a:tc>
                <a:tc>
                  <a:txBody>
                    <a:bodyPr/>
                    <a:lstStyle/>
                    <a:p>
                      <a:pPr algn="l" rtl="0">
                        <a:lnSpc>
                          <a:spcPct val="107000"/>
                        </a:lnSpc>
                        <a:spcAft>
                          <a:spcPts val="800"/>
                        </a:spcAft>
                      </a:pPr>
                      <a:r>
                        <a:rPr lang="en-US" sz="1400" kern="100">
                          <a:solidFill>
                            <a:schemeClr val="bg1"/>
                          </a:solidFill>
                          <a:effectLst/>
                          <a:latin typeface="Calibri"/>
                          <a:ea typeface="Calibri" panose="020F0502020204030204" pitchFamily="34" charset="0"/>
                          <a:cs typeface="Calibri"/>
                        </a:rPr>
                        <a:t>Module</a:t>
                      </a:r>
                    </a:p>
                  </a:txBody>
                  <a:tcPr marL="65387" marR="6538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40409F"/>
                    </a:solidFill>
                  </a:tcPr>
                </a:tc>
                <a:extLst>
                  <a:ext uri="{0D108BD9-81ED-4DB2-BD59-A6C34878D82A}">
                    <a16:rowId xmlns:a16="http://schemas.microsoft.com/office/drawing/2014/main" val="983876889"/>
                  </a:ext>
                </a:extLst>
              </a:tr>
              <a:tr h="154823">
                <a:tc>
                  <a:txBody>
                    <a:bodyPr/>
                    <a:lstStyle/>
                    <a:p>
                      <a:pPr algn="l" rtl="0">
                        <a:lnSpc>
                          <a:spcPct val="107000"/>
                        </a:lnSpc>
                        <a:spcAft>
                          <a:spcPts val="800"/>
                        </a:spcAft>
                      </a:pPr>
                      <a:r>
                        <a:rPr lang="en-US" sz="1200" b="0" kern="100">
                          <a:effectLst/>
                          <a:latin typeface="Calibri"/>
                          <a:ea typeface="Calibri" panose="020F0502020204030204" pitchFamily="34" charset="0"/>
                          <a:cs typeface="Calibri"/>
                        </a:rPr>
                        <a:t>Open 'Train Models' window</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lnSpc>
                          <a:spcPct val="107000"/>
                        </a:lnSpc>
                        <a:spcAft>
                          <a:spcPts val="800"/>
                        </a:spcAft>
                      </a:pPr>
                      <a:r>
                        <a:rPr lang="en-US" sz="1200" b="0" kern="100">
                          <a:effectLst/>
                          <a:latin typeface="Calibri"/>
                          <a:ea typeface="Calibri" panose="020F0502020204030204" pitchFamily="34" charset="0"/>
                          <a:cs typeface="Calibri"/>
                        </a:rPr>
                        <a:t>Click 'Train Models' in sidebar menu</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lnSpc>
                          <a:spcPct val="107000"/>
                        </a:lnSpc>
                        <a:spcAft>
                          <a:spcPts val="800"/>
                        </a:spcAft>
                      </a:pPr>
                      <a:r>
                        <a:rPr lang="en-US" sz="1200" b="0" kern="100">
                          <a:effectLst/>
                          <a:latin typeface="Calibri"/>
                          <a:ea typeface="Calibri" panose="020F0502020204030204" pitchFamily="34" charset="0"/>
                          <a:cs typeface="Calibri"/>
                        </a:rPr>
                        <a:t>Home page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5910097"/>
                  </a:ext>
                </a:extLst>
              </a:tr>
              <a:tr h="316813">
                <a:tc>
                  <a:txBody>
                    <a:bodyPr/>
                    <a:lstStyle/>
                    <a:p>
                      <a:pPr algn="l" rtl="0">
                        <a:lnSpc>
                          <a:spcPct val="107000"/>
                        </a:lnSpc>
                        <a:spcAft>
                          <a:spcPts val="800"/>
                        </a:spcAft>
                      </a:pPr>
                      <a:r>
                        <a:rPr lang="en-US" sz="1200" b="0" kern="100">
                          <a:effectLst/>
                          <a:latin typeface="Calibri"/>
                          <a:ea typeface="Calibri" panose="020F0502020204030204" pitchFamily="34" charset="0"/>
                          <a:cs typeface="Calibri"/>
                        </a:rPr>
                        <a:t>Open 'Restore an image' window</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lnSpc>
                          <a:spcPct val="107000"/>
                        </a:lnSpc>
                        <a:spcAft>
                          <a:spcPts val="800"/>
                        </a:spcAft>
                      </a:pPr>
                      <a:r>
                        <a:rPr lang="en-US" sz="1200" b="0" kern="100">
                          <a:effectLst/>
                          <a:latin typeface="Calibri"/>
                          <a:ea typeface="Calibri" panose="020F0502020204030204" pitchFamily="34" charset="0"/>
                          <a:cs typeface="Calibri"/>
                        </a:rPr>
                        <a:t>Click 'Restore an image' button in </a:t>
                      </a:r>
                      <a:r>
                        <a:rPr lang="en-US" sz="1200" b="0" i="0" u="none" strike="noStrike" kern="100" noProof="0">
                          <a:solidFill>
                            <a:srgbClr val="000000"/>
                          </a:solidFill>
                          <a:effectLst/>
                          <a:latin typeface="Calibri"/>
                        </a:rPr>
                        <a:t>sidebar</a:t>
                      </a:r>
                      <a:r>
                        <a:rPr lang="en-US" sz="1200" b="0" kern="100">
                          <a:effectLst/>
                          <a:latin typeface="Calibri"/>
                          <a:ea typeface="Calibri" panose="020F0502020204030204" pitchFamily="34" charset="0"/>
                          <a:cs typeface="Calibri"/>
                        </a:rPr>
                        <a:t> menu</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lnSpc>
                          <a:spcPct val="107000"/>
                        </a:lnSpc>
                        <a:spcAft>
                          <a:spcPts val="800"/>
                        </a:spcAft>
                      </a:pPr>
                      <a:r>
                        <a:rPr lang="en-US" sz="1200" b="0" kern="100">
                          <a:effectLst/>
                          <a:latin typeface="Calibri"/>
                          <a:ea typeface="Calibri" panose="020F0502020204030204" pitchFamily="34" charset="0"/>
                          <a:cs typeface="Calibri"/>
                        </a:rPr>
                        <a:t>Home page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42485274"/>
                  </a:ext>
                </a:extLst>
              </a:tr>
              <a:tr h="395084">
                <a:tc>
                  <a:txBody>
                    <a:bodyPr/>
                    <a:lstStyle/>
                    <a:p>
                      <a:pPr algn="l" rtl="0">
                        <a:lnSpc>
                          <a:spcPct val="107000"/>
                        </a:lnSpc>
                        <a:spcAft>
                          <a:spcPts val="800"/>
                        </a:spcAft>
                      </a:pPr>
                      <a:r>
                        <a:rPr lang="en-US" sz="1200" b="0" kern="100">
                          <a:effectLst/>
                          <a:latin typeface="Calibri"/>
                          <a:ea typeface="Calibri" panose="020F0502020204030204" pitchFamily="34" charset="0"/>
                          <a:cs typeface="Calibri"/>
                        </a:rPr>
                        <a:t>Open 'Upload dataset' window</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lnSpc>
                          <a:spcPct val="107000"/>
                        </a:lnSpc>
                        <a:spcAft>
                          <a:spcPts val="800"/>
                        </a:spcAft>
                      </a:pPr>
                      <a:r>
                        <a:rPr lang="en-US" sz="1200" b="0" kern="100">
                          <a:effectLst/>
                          <a:latin typeface="Calibri"/>
                          <a:ea typeface="Calibri" panose="020F0502020204030204" pitchFamily="34" charset="0"/>
                          <a:cs typeface="Calibri"/>
                        </a:rPr>
                        <a:t>Click 'Upload dataset' button in </a:t>
                      </a:r>
                      <a:r>
                        <a:rPr lang="en-US" sz="1200" b="0" i="0" u="none" strike="noStrike" kern="100" noProof="0">
                          <a:solidFill>
                            <a:srgbClr val="000000"/>
                          </a:solidFill>
                          <a:effectLst/>
                          <a:latin typeface="Calibri"/>
                        </a:rPr>
                        <a:t>sidebar</a:t>
                      </a:r>
                      <a:r>
                        <a:rPr lang="en-US" sz="1200" b="0" kern="100">
                          <a:effectLst/>
                          <a:latin typeface="Calibri"/>
                          <a:ea typeface="Calibri" panose="020F0502020204030204" pitchFamily="34" charset="0"/>
                          <a:cs typeface="Calibri"/>
                        </a:rPr>
                        <a:t> menu</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lnSpc>
                          <a:spcPct val="107000"/>
                        </a:lnSpc>
                        <a:spcAft>
                          <a:spcPts val="800"/>
                        </a:spcAft>
                      </a:pPr>
                      <a:r>
                        <a:rPr lang="en-US" sz="1200" b="0" kern="100">
                          <a:effectLst/>
                          <a:latin typeface="Calibri"/>
                          <a:ea typeface="Calibri" panose="020F0502020204030204" pitchFamily="34" charset="0"/>
                          <a:cs typeface="Calibri"/>
                        </a:rPr>
                        <a:t>Home page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9660415"/>
                  </a:ext>
                </a:extLst>
              </a:tr>
              <a:tr h="570548">
                <a:tc>
                  <a:txBody>
                    <a:bodyPr/>
                    <a:lstStyle/>
                    <a:p>
                      <a:pPr algn="l" rtl="0">
                        <a:lnSpc>
                          <a:spcPct val="107000"/>
                        </a:lnSpc>
                        <a:spcAft>
                          <a:spcPts val="800"/>
                        </a:spcAft>
                      </a:pPr>
                      <a:r>
                        <a:rPr lang="en-US" sz="1200" b="0" kern="100">
                          <a:effectLst/>
                          <a:latin typeface="Calibri"/>
                          <a:ea typeface="Calibri" panose="020F0502020204030204" pitchFamily="34" charset="0"/>
                          <a:cs typeface="Calibri"/>
                        </a:rPr>
                        <a:t>Option ‘Super resolution' should be chosen.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lnSpc>
                          <a:spcPct val="107000"/>
                        </a:lnSpc>
                        <a:spcAft>
                          <a:spcPts val="800"/>
                        </a:spcAft>
                      </a:pPr>
                      <a:r>
                        <a:rPr lang="en-US" sz="1200" b="0" kern="100">
                          <a:effectLst/>
                          <a:latin typeface="Calibri"/>
                          <a:ea typeface="Calibri" panose="020F0502020204030204" pitchFamily="34" charset="0"/>
                          <a:cs typeface="Calibri"/>
                        </a:rPr>
                        <a:t>Click on combo box 'Type of model' and choose 'Super resolution'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lnSpc>
                          <a:spcPct val="107000"/>
                        </a:lnSpc>
                        <a:spcAft>
                          <a:spcPts val="800"/>
                        </a:spcAft>
                      </a:pPr>
                      <a:r>
                        <a:rPr lang="en-US" sz="1200" b="0" kern="100">
                          <a:effectLst/>
                          <a:latin typeface="Calibri"/>
                          <a:ea typeface="Calibri" panose="020F0502020204030204" pitchFamily="34" charset="0"/>
                          <a:cs typeface="Calibri"/>
                        </a:rPr>
                        <a:t>Train Models window&gt;Type of Model</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4554552"/>
                  </a:ext>
                </a:extLst>
              </a:tr>
              <a:tr h="478802">
                <a:tc>
                  <a:txBody>
                    <a:bodyPr/>
                    <a:lstStyle/>
                    <a:p>
                      <a:pPr algn="l" rtl="0">
                        <a:lnSpc>
                          <a:spcPct val="107000"/>
                        </a:lnSpc>
                        <a:spcAft>
                          <a:spcPts val="800"/>
                        </a:spcAft>
                      </a:pPr>
                      <a:r>
                        <a:rPr lang="en-US" sz="1200" b="0" kern="100">
                          <a:effectLst/>
                          <a:latin typeface="Calibri"/>
                          <a:ea typeface="Calibri" panose="020F0502020204030204" pitchFamily="34" charset="0"/>
                          <a:cs typeface="Calibri"/>
                        </a:rPr>
                        <a:t>Option ‘Gaussian' should</a:t>
                      </a:r>
                    </a:p>
                    <a:p>
                      <a:pPr algn="l" rtl="0">
                        <a:lnSpc>
                          <a:spcPct val="107000"/>
                        </a:lnSpc>
                        <a:spcAft>
                          <a:spcPts val="800"/>
                        </a:spcAft>
                      </a:pPr>
                      <a:r>
                        <a:rPr lang="en-US" sz="1200" b="0" kern="100">
                          <a:effectLst/>
                          <a:latin typeface="Calibri"/>
                          <a:ea typeface="Calibri" panose="020F0502020204030204" pitchFamily="34" charset="0"/>
                          <a:cs typeface="Calibri"/>
                        </a:rPr>
                        <a:t>be chosen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lnSpc>
                          <a:spcPct val="107000"/>
                        </a:lnSpc>
                        <a:spcAft>
                          <a:spcPts val="800"/>
                        </a:spcAft>
                      </a:pPr>
                      <a:r>
                        <a:rPr lang="en-US" sz="1200" b="0" kern="100">
                          <a:effectLst/>
                          <a:latin typeface="Calibri"/>
                          <a:ea typeface="Calibri" panose="020F0502020204030204" pitchFamily="34" charset="0"/>
                          <a:cs typeface="Calibri"/>
                        </a:rPr>
                        <a:t>Click on combo box 'Type of noise' and choose 'Gaussian'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lnSpc>
                          <a:spcPct val="107000"/>
                        </a:lnSpc>
                        <a:spcAft>
                          <a:spcPts val="800"/>
                        </a:spcAft>
                      </a:pPr>
                      <a:r>
                        <a:rPr lang="en-US" sz="1200" b="0" kern="100">
                          <a:effectLst/>
                          <a:latin typeface="Calibri"/>
                          <a:ea typeface="Calibri" panose="020F0502020204030204" pitchFamily="34" charset="0"/>
                          <a:cs typeface="Calibri"/>
                        </a:rPr>
                        <a:t>Train Models window -&gt;Type of model (Noise2Noise)-&gt;Type of noise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060722"/>
                  </a:ext>
                </a:extLst>
              </a:tr>
              <a:tr h="296767">
                <a:tc>
                  <a:txBody>
                    <a:bodyPr/>
                    <a:lstStyle/>
                    <a:p>
                      <a:pPr algn="l" rtl="0">
                        <a:lnSpc>
                          <a:spcPct val="107000"/>
                        </a:lnSpc>
                        <a:spcAft>
                          <a:spcPts val="800"/>
                        </a:spcAft>
                      </a:pPr>
                      <a:r>
                        <a:rPr lang="en-US" sz="1200" b="0" kern="100">
                          <a:effectLst/>
                          <a:latin typeface="Calibri"/>
                          <a:ea typeface="Calibri" panose="020F0502020204030204" pitchFamily="34" charset="0"/>
                          <a:cs typeface="Calibri"/>
                        </a:rPr>
                        <a:t>Option ‘Poisson' should</a:t>
                      </a:r>
                    </a:p>
                    <a:p>
                      <a:pPr algn="l" rtl="0">
                        <a:lnSpc>
                          <a:spcPct val="107000"/>
                        </a:lnSpc>
                        <a:spcAft>
                          <a:spcPts val="800"/>
                        </a:spcAft>
                      </a:pPr>
                      <a:r>
                        <a:rPr lang="en-US" sz="1200" b="0" kern="100">
                          <a:effectLst/>
                          <a:latin typeface="Calibri"/>
                          <a:ea typeface="Calibri" panose="020F0502020204030204" pitchFamily="34" charset="0"/>
                          <a:cs typeface="Calibri"/>
                        </a:rPr>
                        <a:t>be chosen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lnSpc>
                          <a:spcPct val="107000"/>
                        </a:lnSpc>
                        <a:spcAft>
                          <a:spcPts val="800"/>
                        </a:spcAft>
                      </a:pPr>
                      <a:r>
                        <a:rPr lang="en-US" sz="1200" b="0" kern="100">
                          <a:effectLst/>
                          <a:latin typeface="Calibri"/>
                          <a:ea typeface="Calibri" panose="020F0502020204030204" pitchFamily="34" charset="0"/>
                          <a:cs typeface="Calibri"/>
                        </a:rPr>
                        <a:t>Click on combo box 'Type of noise' and choose 'Poisson'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lnSpc>
                          <a:spcPct val="107000"/>
                        </a:lnSpc>
                        <a:spcAft>
                          <a:spcPts val="800"/>
                        </a:spcAft>
                      </a:pPr>
                      <a:r>
                        <a:rPr lang="en-US" sz="1200" b="0" kern="100">
                          <a:effectLst/>
                          <a:latin typeface="Calibri"/>
                          <a:ea typeface="Calibri" panose="020F0502020204030204" pitchFamily="34" charset="0"/>
                          <a:cs typeface="Calibri"/>
                        </a:rPr>
                        <a:t>Train Models window -&gt;Type of model (Noise2Noise)-&gt;Type of noise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92938919"/>
                  </a:ext>
                </a:extLst>
              </a:tr>
              <a:tr h="478802">
                <a:tc>
                  <a:txBody>
                    <a:bodyPr/>
                    <a:lstStyle/>
                    <a:p>
                      <a:pPr algn="l" rtl="0">
                        <a:lnSpc>
                          <a:spcPct val="107000"/>
                        </a:lnSpc>
                        <a:spcAft>
                          <a:spcPts val="800"/>
                        </a:spcAft>
                      </a:pPr>
                      <a:r>
                        <a:rPr lang="en-US" sz="1200" b="0" kern="100">
                          <a:effectLst/>
                          <a:latin typeface="Calibri"/>
                          <a:ea typeface="Calibri" panose="020F0502020204030204" pitchFamily="34" charset="0"/>
                          <a:cs typeface="Calibri"/>
                        </a:rPr>
                        <a:t>An alert in red will pop up with message 'one or more fields are not chosen'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lnSpc>
                          <a:spcPct val="107000"/>
                        </a:lnSpc>
                        <a:spcAft>
                          <a:spcPts val="800"/>
                        </a:spcAft>
                      </a:pPr>
                      <a:r>
                        <a:rPr lang="en-US" sz="1200" b="0" kern="100">
                          <a:effectLst/>
                          <a:latin typeface="Calibri"/>
                          <a:ea typeface="Calibri" panose="020F0502020204030204" pitchFamily="34" charset="0"/>
                          <a:cs typeface="Calibri"/>
                        </a:rPr>
                        <a:t>Click on 'Train' button </a:t>
                      </a:r>
                      <a:r>
                        <a:rPr lang="en-US" sz="1200" b="0" kern="100">
                          <a:solidFill>
                            <a:srgbClr val="FF0000"/>
                          </a:solidFill>
                          <a:effectLst/>
                          <a:latin typeface="Calibri"/>
                          <a:ea typeface="Calibri" panose="020F0502020204030204" pitchFamily="34" charset="0"/>
                          <a:cs typeface="Calibri"/>
                        </a:rPr>
                        <a:t>(failure case: One or more combo box not chosen)</a:t>
                      </a:r>
                      <a:endParaRPr lang="en-US" sz="1200" b="0" kern="100">
                        <a:effectLst/>
                        <a:latin typeface="Calibri"/>
                        <a:ea typeface="Calibri" panose="020F0502020204030204" pitchFamily="34" charset="0"/>
                        <a:cs typeface="Calibri"/>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lnSpc>
                          <a:spcPct val="107000"/>
                        </a:lnSpc>
                        <a:spcAft>
                          <a:spcPts val="800"/>
                        </a:spcAft>
                      </a:pPr>
                      <a:r>
                        <a:rPr lang="en-US" sz="1200" b="0" kern="100">
                          <a:effectLst/>
                          <a:latin typeface="Calibri"/>
                          <a:ea typeface="Calibri" panose="020F0502020204030204" pitchFamily="34" charset="0"/>
                          <a:cs typeface="Calibri"/>
                        </a:rPr>
                        <a:t>Train Models window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45489169"/>
                  </a:ext>
                </a:extLst>
              </a:tr>
              <a:tr h="478802">
                <a:tc>
                  <a:txBody>
                    <a:bodyPr/>
                    <a:lstStyle/>
                    <a:p>
                      <a:pPr algn="l" rtl="0">
                        <a:lnSpc>
                          <a:spcPct val="107000"/>
                        </a:lnSpc>
                        <a:spcAft>
                          <a:spcPts val="800"/>
                        </a:spcAft>
                      </a:pPr>
                      <a:r>
                        <a:rPr lang="en-US" sz="1200" b="0" kern="100">
                          <a:effectLst/>
                          <a:latin typeface="Calibri"/>
                          <a:ea typeface="Calibri" panose="020F0502020204030204" pitchFamily="34" charset="0"/>
                          <a:cs typeface="Calibri"/>
                        </a:rPr>
                        <a:t>Open the file explorer to </a:t>
                      </a:r>
                    </a:p>
                    <a:p>
                      <a:pPr algn="l" rtl="0">
                        <a:lnSpc>
                          <a:spcPct val="107000"/>
                        </a:lnSpc>
                        <a:spcAft>
                          <a:spcPts val="800"/>
                        </a:spcAft>
                      </a:pPr>
                      <a:r>
                        <a:rPr lang="en-US" sz="1200" b="0" kern="100">
                          <a:effectLst/>
                          <a:latin typeface="Calibri"/>
                          <a:ea typeface="Calibri" panose="020F0502020204030204" pitchFamily="34" charset="0"/>
                          <a:cs typeface="Calibri"/>
                        </a:rPr>
                        <a:t>select the files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lnSpc>
                          <a:spcPct val="107000"/>
                        </a:lnSpc>
                        <a:spcAft>
                          <a:spcPts val="800"/>
                        </a:spcAft>
                      </a:pPr>
                      <a:r>
                        <a:rPr lang="en-US" sz="1200" b="0" kern="100">
                          <a:effectLst/>
                          <a:latin typeface="Calibri"/>
                          <a:ea typeface="Calibri" panose="020F0502020204030204" pitchFamily="34" charset="0"/>
                          <a:cs typeface="Calibri"/>
                        </a:rPr>
                        <a:t>Click on ‘Browse for file'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lnSpc>
                          <a:spcPct val="107000"/>
                        </a:lnSpc>
                        <a:spcAft>
                          <a:spcPts val="800"/>
                        </a:spcAft>
                      </a:pPr>
                      <a:r>
                        <a:rPr lang="en-US" sz="1200" b="0" kern="100">
                          <a:effectLst/>
                          <a:latin typeface="Calibri"/>
                          <a:ea typeface="Calibri" panose="020F0502020204030204" pitchFamily="34" charset="0"/>
                          <a:cs typeface="Calibri"/>
                        </a:rPr>
                        <a:t>Restore an image window-&gt;Upload image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36707752"/>
                  </a:ext>
                </a:extLst>
              </a:tr>
              <a:tr h="478802">
                <a:tc>
                  <a:txBody>
                    <a:bodyPr/>
                    <a:lstStyle/>
                    <a:p>
                      <a:pPr algn="l" rtl="0">
                        <a:lnSpc>
                          <a:spcPct val="107000"/>
                        </a:lnSpc>
                        <a:spcAft>
                          <a:spcPts val="800"/>
                        </a:spcAft>
                      </a:pPr>
                      <a:r>
                        <a:rPr lang="en-US" sz="1200" b="0" kern="100">
                          <a:effectLst/>
                          <a:latin typeface="Calibri"/>
                          <a:ea typeface="Calibri" panose="020F0502020204030204" pitchFamily="34" charset="0"/>
                          <a:cs typeface="Calibri"/>
                        </a:rPr>
                        <a:t>Advance to step of Clear image processing with active precent of the clear</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lnSpc>
                          <a:spcPct val="107000"/>
                        </a:lnSpc>
                        <a:spcAft>
                          <a:spcPts val="800"/>
                        </a:spcAft>
                      </a:pPr>
                      <a:r>
                        <a:rPr lang="en-US" sz="1200" b="0" kern="100">
                          <a:effectLst/>
                          <a:latin typeface="Calibri"/>
                          <a:ea typeface="Calibri" panose="020F0502020204030204" pitchFamily="34" charset="0"/>
                          <a:cs typeface="Calibri"/>
                        </a:rPr>
                        <a:t>Click on button 'Start process'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lnSpc>
                          <a:spcPct val="107000"/>
                        </a:lnSpc>
                        <a:spcAft>
                          <a:spcPts val="800"/>
                        </a:spcAft>
                      </a:pPr>
                      <a:r>
                        <a:rPr lang="en-US" sz="1200" b="0" kern="100">
                          <a:effectLst/>
                          <a:latin typeface="Calibri"/>
                          <a:ea typeface="Calibri" panose="020F0502020204030204" pitchFamily="34" charset="0"/>
                          <a:cs typeface="Calibri"/>
                        </a:rPr>
                        <a:t>Restore an image window-&gt;Clear image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01865682"/>
                  </a:ext>
                </a:extLst>
              </a:tr>
              <a:tr h="478802">
                <a:tc>
                  <a:txBody>
                    <a:bodyPr/>
                    <a:lstStyle/>
                    <a:p>
                      <a:pPr algn="l" rtl="0">
                        <a:lnSpc>
                          <a:spcPct val="107000"/>
                        </a:lnSpc>
                        <a:spcAft>
                          <a:spcPts val="800"/>
                        </a:spcAft>
                      </a:pPr>
                      <a:r>
                        <a:rPr lang="en-US" sz="1200" b="0" kern="100">
                          <a:effectLst/>
                          <a:latin typeface="Calibri"/>
                          <a:ea typeface="Calibri" panose="020F0502020204030204" pitchFamily="34" charset="0"/>
                          <a:cs typeface="Calibri"/>
                        </a:rPr>
                        <a:t>Download the clean image to your computer</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lnSpc>
                          <a:spcPct val="107000"/>
                        </a:lnSpc>
                        <a:spcAft>
                          <a:spcPts val="800"/>
                        </a:spcAft>
                      </a:pPr>
                      <a:r>
                        <a:rPr lang="en-US" sz="1200" b="0" kern="100">
                          <a:effectLst/>
                          <a:latin typeface="Calibri"/>
                          <a:ea typeface="Calibri" panose="020F0502020204030204" pitchFamily="34" charset="0"/>
                          <a:cs typeface="Calibri"/>
                        </a:rPr>
                        <a:t>Click on button 'download'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rtl="0">
                        <a:lnSpc>
                          <a:spcPct val="107000"/>
                        </a:lnSpc>
                        <a:spcAft>
                          <a:spcPts val="800"/>
                        </a:spcAft>
                      </a:pPr>
                      <a:r>
                        <a:rPr lang="en-US" sz="1200" b="0" kern="100">
                          <a:effectLst/>
                          <a:latin typeface="Calibri"/>
                          <a:ea typeface="Calibri" panose="020F0502020204030204" pitchFamily="34" charset="0"/>
                          <a:cs typeface="Calibri"/>
                        </a:rPr>
                        <a:t>Restore an image window-&gt;Finish process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45436606"/>
                  </a:ext>
                </a:extLst>
              </a:tr>
            </a:tbl>
          </a:graphicData>
        </a:graphic>
      </p:graphicFrame>
      <p:sp>
        <p:nvSpPr>
          <p:cNvPr id="3" name="מציין מיקום של מספר שקופית 2">
            <a:extLst>
              <a:ext uri="{FF2B5EF4-FFF2-40B4-BE49-F238E27FC236}">
                <a16:creationId xmlns:a16="http://schemas.microsoft.com/office/drawing/2014/main" id="{0333EFB6-1A11-1BF1-D68F-13B1D643C857}"/>
              </a:ext>
            </a:extLst>
          </p:cNvPr>
          <p:cNvSpPr>
            <a:spLocks noGrp="1"/>
          </p:cNvSpPr>
          <p:nvPr>
            <p:ph type="sldNum" sz="quarter" idx="12"/>
          </p:nvPr>
        </p:nvSpPr>
        <p:spPr/>
        <p:txBody>
          <a:bodyPr/>
          <a:lstStyle/>
          <a:p>
            <a:pPr>
              <a:defRPr/>
            </a:pPr>
            <a:fld id="{11AA4A54-538D-4AFF-9C88-62514F625171}" type="slidenum">
              <a:rPr lang="en-US" altLang="en-IL" smtClean="0"/>
              <a:pPr>
                <a:defRPr/>
              </a:pPr>
              <a:t>34</a:t>
            </a:fld>
            <a:endParaRPr lang="en-US" altLang="en-IL"/>
          </a:p>
        </p:txBody>
      </p:sp>
    </p:spTree>
    <p:extLst>
      <p:ext uri="{BB962C8B-B14F-4D97-AF65-F5344CB8AC3E}">
        <p14:creationId xmlns:p14="http://schemas.microsoft.com/office/powerpoint/2010/main" val="13871483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530" name="Rectangle 1950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501" name="Picture 19487" descr="Cat on the earth">
            <a:extLst>
              <a:ext uri="{FF2B5EF4-FFF2-40B4-BE49-F238E27FC236}">
                <a16:creationId xmlns:a16="http://schemas.microsoft.com/office/drawing/2014/main" id="{E72EA9B9-E640-A4C9-BE8F-7265AADD9A03}"/>
              </a:ext>
            </a:extLst>
          </p:cNvPr>
          <p:cNvPicPr>
            <a:picLocks noChangeAspect="1"/>
          </p:cNvPicPr>
          <p:nvPr/>
        </p:nvPicPr>
        <p:blipFill rotWithShape="1">
          <a:blip r:embed="rId3"/>
          <a:srcRect l="9770" r="13058" b="7844"/>
          <a:stretch/>
        </p:blipFill>
        <p:spPr>
          <a:xfrm>
            <a:off x="3523488" y="10"/>
            <a:ext cx="8668512" cy="6857990"/>
          </a:xfrm>
          <a:prstGeom prst="rect">
            <a:avLst/>
          </a:prstGeom>
        </p:spPr>
      </p:pic>
      <p:sp>
        <p:nvSpPr>
          <p:cNvPr id="19531" name="Rectangle 195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60" name="Rectangle 29">
            <a:extLst>
              <a:ext uri="{FF2B5EF4-FFF2-40B4-BE49-F238E27FC236}">
                <a16:creationId xmlns:a16="http://schemas.microsoft.com/office/drawing/2014/main" id="{6BFF3A59-B645-42F1-5070-D29B10BF4445}"/>
              </a:ext>
            </a:extLst>
          </p:cNvPr>
          <p:cNvSpPr>
            <a:spLocks noGrp="1" noChangeArrowheads="1"/>
          </p:cNvSpPr>
          <p:nvPr>
            <p:ph type="ctrTitle"/>
          </p:nvPr>
        </p:nvSpPr>
        <p:spPr>
          <a:xfrm>
            <a:off x="477981" y="1122363"/>
            <a:ext cx="4023360" cy="3204134"/>
          </a:xfrm>
        </p:spPr>
        <p:txBody>
          <a:bodyPr anchor="b">
            <a:normAutofit/>
          </a:bodyPr>
          <a:lstStyle/>
          <a:p>
            <a:pPr algn="l" eaLnBrk="1" hangingPunct="1"/>
            <a:r>
              <a:rPr lang="en-US" altLang="en-IL" sz="4800" b="1" i="1" spc="-50">
                <a:solidFill>
                  <a:schemeClr val="bg1"/>
                </a:solidFill>
                <a:latin typeface="Calibri Light" panose="020F0302020204030204" pitchFamily="34" charset="0"/>
                <a:ea typeface="Calibri Light" panose="020F0302020204030204" pitchFamily="34" charset="0"/>
                <a:cs typeface="Calibri Light" panose="020F0302020204030204" pitchFamily="34" charset="0"/>
              </a:rPr>
              <a:t>Thanks for your attention</a:t>
            </a:r>
            <a:r>
              <a:rPr lang="en-US" altLang="en-IL" sz="4800" b="1" spc="-50">
                <a:solidFill>
                  <a:schemeClr val="bg1"/>
                </a:solidFill>
                <a:latin typeface="PT Sans" panose="020B0503020203020204" pitchFamily="34" charset="0"/>
              </a:rPr>
              <a:t>!</a:t>
            </a:r>
          </a:p>
        </p:txBody>
      </p:sp>
      <p:sp>
        <p:nvSpPr>
          <p:cNvPr id="19461" name="Rectangle 30">
            <a:extLst>
              <a:ext uri="{FF2B5EF4-FFF2-40B4-BE49-F238E27FC236}">
                <a16:creationId xmlns:a16="http://schemas.microsoft.com/office/drawing/2014/main" id="{70226075-838C-908A-7DE7-2E557B3518E4}"/>
              </a:ext>
            </a:extLst>
          </p:cNvPr>
          <p:cNvSpPr>
            <a:spLocks noGrp="1" noChangeArrowheads="1"/>
          </p:cNvSpPr>
          <p:nvPr>
            <p:ph type="subTitle" idx="1"/>
          </p:nvPr>
        </p:nvSpPr>
        <p:spPr>
          <a:xfrm>
            <a:off x="477980" y="4872922"/>
            <a:ext cx="4023359" cy="1208141"/>
          </a:xfrm>
        </p:spPr>
        <p:txBody>
          <a:bodyPr>
            <a:normAutofit/>
          </a:bodyPr>
          <a:lstStyle/>
          <a:p>
            <a:pPr algn="l" eaLnBrk="1" hangingPunct="1">
              <a:lnSpc>
                <a:spcPct val="90000"/>
              </a:lnSpc>
            </a:pPr>
            <a:r>
              <a:rPr lang="en-US" altLang="en-IL" sz="2000" spc="-50">
                <a:solidFill>
                  <a:schemeClr val="bg1"/>
                </a:solidFill>
                <a:latin typeface="Calibri" panose="020F0502020204030204" pitchFamily="34" charset="0"/>
                <a:ea typeface="Calibri" panose="020F0502020204030204" pitchFamily="34" charset="0"/>
                <a:cs typeface="Calibri" panose="020F0502020204030204" pitchFamily="34" charset="0"/>
              </a:rPr>
              <a:t>Liza Shvachka</a:t>
            </a:r>
          </a:p>
          <a:p>
            <a:pPr algn="l" eaLnBrk="1" hangingPunct="1">
              <a:lnSpc>
                <a:spcPct val="90000"/>
              </a:lnSpc>
            </a:pPr>
            <a:r>
              <a:rPr lang="en-US" altLang="en-IL" sz="2000" spc="-50">
                <a:solidFill>
                  <a:schemeClr val="bg1"/>
                </a:solidFill>
                <a:latin typeface="Calibri" panose="020F0502020204030204" pitchFamily="34" charset="0"/>
                <a:ea typeface="Calibri" panose="020F0502020204030204" pitchFamily="34" charset="0"/>
                <a:cs typeface="Calibri" panose="020F0502020204030204" pitchFamily="34" charset="0"/>
              </a:rPr>
              <a:t>Avishai Hershkovitz</a:t>
            </a:r>
          </a:p>
        </p:txBody>
      </p:sp>
      <p:sp>
        <p:nvSpPr>
          <p:cNvPr id="19532" name="Rectangle 195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33" name="Rectangle 195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458" name="Rectangle 11">
            <a:extLst>
              <a:ext uri="{FF2B5EF4-FFF2-40B4-BE49-F238E27FC236}">
                <a16:creationId xmlns:a16="http://schemas.microsoft.com/office/drawing/2014/main" id="{4DFE8FAA-C0E3-3B5C-E296-2E9743BED28B}"/>
              </a:ext>
            </a:extLst>
          </p:cNvPr>
          <p:cNvSpPr>
            <a:spLocks noChangeArrowheads="1"/>
          </p:cNvSpPr>
          <p:nvPr/>
        </p:nvSpPr>
        <p:spPr bwMode="auto">
          <a:xfrm>
            <a:off x="2971800" y="2743201"/>
            <a:ext cx="6477000" cy="104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rtl="0" fontAlgn="base">
              <a:spcBef>
                <a:spcPct val="0"/>
              </a:spcBef>
              <a:spcAft>
                <a:spcPct val="0"/>
              </a:spcAft>
            </a:pPr>
            <a:endParaRPr lang="en-IL" altLang="en-IL" sz="4400">
              <a:solidFill>
                <a:srgbClr val="BBE0E3"/>
              </a:solidFill>
            </a:endParaRPr>
          </a:p>
        </p:txBody>
      </p:sp>
      <p:sp>
        <p:nvSpPr>
          <p:cNvPr id="19459" name="Rectangle 12">
            <a:extLst>
              <a:ext uri="{FF2B5EF4-FFF2-40B4-BE49-F238E27FC236}">
                <a16:creationId xmlns:a16="http://schemas.microsoft.com/office/drawing/2014/main" id="{819FAD5F-FBCA-1765-EA5D-956D5A4210C6}"/>
              </a:ext>
            </a:extLst>
          </p:cNvPr>
          <p:cNvSpPr>
            <a:spLocks noChangeArrowheads="1"/>
          </p:cNvSpPr>
          <p:nvPr/>
        </p:nvSpPr>
        <p:spPr bwMode="auto">
          <a:xfrm>
            <a:off x="2971800" y="4014789"/>
            <a:ext cx="6477000" cy="1654175"/>
          </a:xfrm>
          <a:prstGeom prst="rect">
            <a:avLst/>
          </a:prstGeom>
          <a:noFill/>
          <a:ln>
            <a:noFill/>
          </a:ln>
          <a:effectLst/>
          <a:extLst>
            <a:ext uri="{909E8E84-426E-40DD-AFC4-6F175D3DCCD1}">
              <a14:hiddenFill xmlns:a14="http://schemas.microsoft.com/office/drawing/2010/main">
                <a:gradFill rotWithShape="0">
                  <a:gsLst>
                    <a:gs pos="0">
                      <a:schemeClr val="tx1"/>
                    </a:gs>
                    <a:gs pos="100000">
                      <a:srgbClr val="000066"/>
                    </a:gs>
                  </a:gsLst>
                  <a:lin ang="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rtl="0" fontAlgn="base">
              <a:spcAft>
                <a:spcPct val="0"/>
              </a:spcAft>
              <a:buNone/>
            </a:pPr>
            <a:endParaRPr lang="en-IL" altLang="en-IL">
              <a:solidFill>
                <a:srgbClr val="000000"/>
              </a:solidFill>
            </a:endParaRPr>
          </a:p>
        </p:txBody>
      </p:sp>
      <p:sp>
        <p:nvSpPr>
          <p:cNvPr id="3" name="מציין מיקום של מספר שקופית 2">
            <a:extLst>
              <a:ext uri="{FF2B5EF4-FFF2-40B4-BE49-F238E27FC236}">
                <a16:creationId xmlns:a16="http://schemas.microsoft.com/office/drawing/2014/main" id="{1EFA34FA-E9C2-4018-1B82-EFB5D3C00150}"/>
              </a:ext>
            </a:extLst>
          </p:cNvPr>
          <p:cNvSpPr>
            <a:spLocks noGrp="1"/>
          </p:cNvSpPr>
          <p:nvPr>
            <p:ph type="sldNum" sz="quarter" idx="12"/>
          </p:nvPr>
        </p:nvSpPr>
        <p:spPr/>
        <p:txBody>
          <a:bodyPr/>
          <a:lstStyle/>
          <a:p>
            <a:pPr>
              <a:defRPr/>
            </a:pPr>
            <a:fld id="{11AA4A54-538D-4AFF-9C88-62514F625171}" type="slidenum">
              <a:rPr lang="en-US" altLang="en-IL" smtClean="0"/>
              <a:pPr>
                <a:defRPr/>
              </a:pPr>
              <a:t>35</a:t>
            </a:fld>
            <a:endParaRPr lang="en-US" altLang="en-IL"/>
          </a:p>
        </p:txBody>
      </p:sp>
    </p:spTree>
    <p:extLst>
      <p:ext uri="{BB962C8B-B14F-4D97-AF65-F5344CB8AC3E}">
        <p14:creationId xmlns:p14="http://schemas.microsoft.com/office/powerpoint/2010/main" val="22115317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1"/>
          <p:cNvSpPr/>
          <p:nvPr/>
        </p:nvSpPr>
        <p:spPr>
          <a:xfrm>
            <a:off x="638882" y="639193"/>
            <a:ext cx="3571810" cy="3573516"/>
          </a:xfrm>
          <a:prstGeom prst="rect">
            <a:avLst/>
          </a:prstGeom>
        </p:spPr>
        <p:txBody>
          <a:bodyPr vert="horz" lIns="91440" tIns="45720" rIns="91440" bIns="45720" rtlCol="0" anchor="b">
            <a:normAutofit/>
          </a:bodyPr>
          <a:lstStyle/>
          <a:p>
            <a:pPr algn="l" rtl="0">
              <a:lnSpc>
                <a:spcPct val="90000"/>
              </a:lnSpc>
              <a:spcBef>
                <a:spcPct val="0"/>
              </a:spcBef>
              <a:spcAft>
                <a:spcPts val="600"/>
              </a:spcAft>
            </a:pPr>
            <a:r>
              <a:rPr lang="en-US" sz="6600" b="1" kern="120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Models</a:t>
            </a:r>
          </a:p>
        </p:txBody>
      </p:sp>
      <p:sp>
        <p:nvSpPr>
          <p:cNvPr id="2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תמונה 6">
            <a:extLst>
              <a:ext uri="{FF2B5EF4-FFF2-40B4-BE49-F238E27FC236}">
                <a16:creationId xmlns:a16="http://schemas.microsoft.com/office/drawing/2014/main" id="{2A4D54CD-08E0-5D12-F54D-B021024730CB}"/>
              </a:ext>
            </a:extLst>
          </p:cNvPr>
          <p:cNvPicPr>
            <a:picLocks noChangeAspect="1"/>
          </p:cNvPicPr>
          <p:nvPr/>
        </p:nvPicPr>
        <p:blipFill>
          <a:blip r:embed="rId3"/>
          <a:stretch>
            <a:fillRect/>
          </a:stretch>
        </p:blipFill>
        <p:spPr>
          <a:xfrm>
            <a:off x="4210693" y="765789"/>
            <a:ext cx="7782502" cy="5817421"/>
          </a:xfrm>
          <a:prstGeom prst="rect">
            <a:avLst/>
          </a:prstGeom>
        </p:spPr>
      </p:pic>
      <p:sp>
        <p:nvSpPr>
          <p:cNvPr id="8" name="Text 1">
            <a:extLst>
              <a:ext uri="{FF2B5EF4-FFF2-40B4-BE49-F238E27FC236}">
                <a16:creationId xmlns:a16="http://schemas.microsoft.com/office/drawing/2014/main" id="{AA303710-4A42-861D-2905-1EB440C2D417}"/>
              </a:ext>
            </a:extLst>
          </p:cNvPr>
          <p:cNvSpPr/>
          <p:nvPr/>
        </p:nvSpPr>
        <p:spPr>
          <a:xfrm>
            <a:off x="8376599" y="193398"/>
            <a:ext cx="3571810"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Noise2Noise </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10" name="Text 1">
            <a:extLst>
              <a:ext uri="{FF2B5EF4-FFF2-40B4-BE49-F238E27FC236}">
                <a16:creationId xmlns:a16="http://schemas.microsoft.com/office/drawing/2014/main" id="{F91A1A4F-CD9B-F394-124D-2A97893D141E}"/>
              </a:ext>
            </a:extLst>
          </p:cNvPr>
          <p:cNvSpPr/>
          <p:nvPr/>
        </p:nvSpPr>
        <p:spPr>
          <a:xfrm>
            <a:off x="4210692" y="193398"/>
            <a:ext cx="3571810"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Super Resolution</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990822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FB33DC6A-1F1C-4A06-834E-CFF88F1C0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Freeform: Shape 36">
            <a:extLst>
              <a:ext uri="{FF2B5EF4-FFF2-40B4-BE49-F238E27FC236}">
                <a16:creationId xmlns:a16="http://schemas.microsoft.com/office/drawing/2014/main" id="{0FE1D5CF-87B8-4A8A-AD3C-01D06A6076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208641" cy="6858000"/>
          </a:xfrm>
          <a:custGeom>
            <a:avLst/>
            <a:gdLst>
              <a:gd name="connsiteX0" fmla="*/ 0 w 6208641"/>
              <a:gd name="connsiteY0" fmla="*/ 0 h 6858000"/>
              <a:gd name="connsiteX1" fmla="*/ 5464181 w 6208641"/>
              <a:gd name="connsiteY1" fmla="*/ 0 h 6858000"/>
              <a:gd name="connsiteX2" fmla="*/ 5538086 w 6208641"/>
              <a:gd name="connsiteY2" fmla="*/ 159684 h 6858000"/>
              <a:gd name="connsiteX3" fmla="*/ 6208641 w 6208641"/>
              <a:gd name="connsiteY3" fmla="*/ 3706589 h 6858000"/>
              <a:gd name="connsiteX4" fmla="*/ 5734754 w 6208641"/>
              <a:gd name="connsiteY4" fmla="*/ 6730443 h 6858000"/>
              <a:gd name="connsiteX5" fmla="*/ 5689361 w 6208641"/>
              <a:gd name="connsiteY5" fmla="*/ 6858000 h 6858000"/>
              <a:gd name="connsiteX6" fmla="*/ 0 w 620864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8641" h="6858000">
                <a:moveTo>
                  <a:pt x="0" y="0"/>
                </a:moveTo>
                <a:lnTo>
                  <a:pt x="5464181" y="0"/>
                </a:lnTo>
                <a:lnTo>
                  <a:pt x="5538086" y="159684"/>
                </a:lnTo>
                <a:cubicBezTo>
                  <a:pt x="5961440" y="1172168"/>
                  <a:pt x="6208641" y="2392735"/>
                  <a:pt x="6208641" y="3706589"/>
                </a:cubicBezTo>
                <a:cubicBezTo>
                  <a:pt x="6208641" y="4801467"/>
                  <a:pt x="6036974" y="5831563"/>
                  <a:pt x="5734754" y="6730443"/>
                </a:cubicBezTo>
                <a:lnTo>
                  <a:pt x="568936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9" name="Freeform: Shape 38">
            <a:extLst>
              <a:ext uri="{FF2B5EF4-FFF2-40B4-BE49-F238E27FC236}">
                <a16:creationId xmlns:a16="http://schemas.microsoft.com/office/drawing/2014/main" id="{60926200-45C2-41E9-839F-31CD5FE4C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203325" cy="6858000"/>
          </a:xfrm>
          <a:custGeom>
            <a:avLst/>
            <a:gdLst>
              <a:gd name="connsiteX0" fmla="*/ 0 w 6203325"/>
              <a:gd name="connsiteY0" fmla="*/ 0 h 6858000"/>
              <a:gd name="connsiteX1" fmla="*/ 5458865 w 6203325"/>
              <a:gd name="connsiteY1" fmla="*/ 0 h 6858000"/>
              <a:gd name="connsiteX2" fmla="*/ 5532770 w 6203325"/>
              <a:gd name="connsiteY2" fmla="*/ 159684 h 6858000"/>
              <a:gd name="connsiteX3" fmla="*/ 6203325 w 6203325"/>
              <a:gd name="connsiteY3" fmla="*/ 3706589 h 6858000"/>
              <a:gd name="connsiteX4" fmla="*/ 5729438 w 6203325"/>
              <a:gd name="connsiteY4" fmla="*/ 6730443 h 6858000"/>
              <a:gd name="connsiteX5" fmla="*/ 5684045 w 6203325"/>
              <a:gd name="connsiteY5" fmla="*/ 6858000 h 6858000"/>
              <a:gd name="connsiteX6" fmla="*/ 0 w 620332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03325" h="6858000">
                <a:moveTo>
                  <a:pt x="0" y="0"/>
                </a:moveTo>
                <a:lnTo>
                  <a:pt x="5458865" y="0"/>
                </a:lnTo>
                <a:lnTo>
                  <a:pt x="5532770" y="159684"/>
                </a:lnTo>
                <a:cubicBezTo>
                  <a:pt x="5956124" y="1172168"/>
                  <a:pt x="6203325" y="2392735"/>
                  <a:pt x="6203325" y="3706589"/>
                </a:cubicBezTo>
                <a:cubicBezTo>
                  <a:pt x="6203325" y="4801467"/>
                  <a:pt x="6031658" y="5831563"/>
                  <a:pt x="5729438" y="6730443"/>
                </a:cubicBezTo>
                <a:lnTo>
                  <a:pt x="568404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Rectangle 4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3" name="Rectangle 4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546920"/>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 name="תמונה 8">
            <a:extLst>
              <a:ext uri="{FF2B5EF4-FFF2-40B4-BE49-F238E27FC236}">
                <a16:creationId xmlns:a16="http://schemas.microsoft.com/office/drawing/2014/main" id="{D88AE427-D85B-B8A5-08ED-F396DE911B4D}"/>
              </a:ext>
            </a:extLst>
          </p:cNvPr>
          <p:cNvPicPr>
            <a:picLocks noChangeAspect="1"/>
          </p:cNvPicPr>
          <p:nvPr/>
        </p:nvPicPr>
        <p:blipFill rotWithShape="1">
          <a:blip r:embed="rId3"/>
          <a:srcRect t="22788" b="71474"/>
          <a:stretch/>
        </p:blipFill>
        <p:spPr>
          <a:xfrm>
            <a:off x="7089321" y="6255617"/>
            <a:ext cx="4708833" cy="151983"/>
          </a:xfrm>
          <a:prstGeom prst="rect">
            <a:avLst/>
          </a:prstGeom>
        </p:spPr>
      </p:pic>
      <p:sp>
        <p:nvSpPr>
          <p:cNvPr id="6" name="מלבן 5">
            <a:extLst>
              <a:ext uri="{FF2B5EF4-FFF2-40B4-BE49-F238E27FC236}">
                <a16:creationId xmlns:a16="http://schemas.microsoft.com/office/drawing/2014/main" id="{2701503F-31B0-E54C-94B5-7A06112CD335}"/>
              </a:ext>
            </a:extLst>
          </p:cNvPr>
          <p:cNvSpPr/>
          <p:nvPr/>
        </p:nvSpPr>
        <p:spPr bwMode="auto">
          <a:xfrm>
            <a:off x="489097" y="625682"/>
            <a:ext cx="704088" cy="19352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1"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he-IL" sz="1800" b="0" i="0" u="none" strike="noStrike" cap="none" normalizeH="0" baseline="0">
              <a:ln>
                <a:noFill/>
              </a:ln>
              <a:solidFill>
                <a:schemeClr val="tx1"/>
              </a:solidFill>
              <a:effectLst/>
              <a:latin typeface="Arial" panose="020B0604020202020204" pitchFamily="34" charset="0"/>
            </a:endParaRPr>
          </a:p>
        </p:txBody>
      </p:sp>
      <p:pic>
        <p:nvPicPr>
          <p:cNvPr id="5" name="תמונה 4">
            <a:extLst>
              <a:ext uri="{FF2B5EF4-FFF2-40B4-BE49-F238E27FC236}">
                <a16:creationId xmlns:a16="http://schemas.microsoft.com/office/drawing/2014/main" id="{BF80E5DB-54C4-1C25-0EAC-0AE7EAE06055}"/>
              </a:ext>
            </a:extLst>
          </p:cNvPr>
          <p:cNvPicPr>
            <a:picLocks noChangeAspect="1"/>
          </p:cNvPicPr>
          <p:nvPr/>
        </p:nvPicPr>
        <p:blipFill>
          <a:blip r:embed="rId4"/>
          <a:stretch>
            <a:fillRect/>
          </a:stretch>
        </p:blipFill>
        <p:spPr>
          <a:xfrm>
            <a:off x="581330" y="719953"/>
            <a:ext cx="2104390" cy="250251"/>
          </a:xfrm>
          <a:prstGeom prst="rect">
            <a:avLst/>
          </a:prstGeom>
        </p:spPr>
      </p:pic>
      <p:sp>
        <p:nvSpPr>
          <p:cNvPr id="4" name="Text 1"/>
          <p:cNvSpPr/>
          <p:nvPr/>
        </p:nvSpPr>
        <p:spPr>
          <a:xfrm>
            <a:off x="383589" y="-2"/>
            <a:ext cx="5019074" cy="875142"/>
          </a:xfrm>
          <a:prstGeom prst="rect">
            <a:avLst/>
          </a:prstGeom>
        </p:spPr>
        <p:txBody>
          <a:bodyPr vert="horz" lIns="91440" tIns="45720" rIns="91440" bIns="45720" rtlCol="0" anchor="b">
            <a:normAutofit/>
          </a:bodyPr>
          <a:lstStyle/>
          <a:p>
            <a:pPr algn="l" rtl="0">
              <a:lnSpc>
                <a:spcPct val="90000"/>
              </a:lnSpc>
              <a:spcBef>
                <a:spcPct val="0"/>
              </a:spcBef>
              <a:spcAft>
                <a:spcPts val="600"/>
              </a:spcAft>
            </a:pPr>
            <a:r>
              <a:rPr lang="en-US" sz="4000" b="1" i="1">
                <a:latin typeface="Calibri Light" panose="020F0302020204030204" pitchFamily="34" charset="0"/>
                <a:ea typeface="Calibri Light" panose="020F0302020204030204" pitchFamily="34" charset="0"/>
                <a:cs typeface="Calibri Light" panose="020F0302020204030204" pitchFamily="34" charset="0"/>
              </a:rPr>
              <a:t>The Process </a:t>
            </a:r>
            <a:endParaRPr lang="en-US" sz="4000" i="1">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8" name="תמונה 7">
            <a:extLst>
              <a:ext uri="{FF2B5EF4-FFF2-40B4-BE49-F238E27FC236}">
                <a16:creationId xmlns:a16="http://schemas.microsoft.com/office/drawing/2014/main" id="{594DF229-845C-8C99-D3A8-786E2497DD2A}"/>
              </a:ext>
            </a:extLst>
          </p:cNvPr>
          <p:cNvPicPr>
            <a:picLocks noChangeAspect="1"/>
          </p:cNvPicPr>
          <p:nvPr/>
        </p:nvPicPr>
        <p:blipFill>
          <a:blip r:embed="rId5"/>
          <a:stretch>
            <a:fillRect/>
          </a:stretch>
        </p:blipFill>
        <p:spPr>
          <a:xfrm>
            <a:off x="283244" y="4381058"/>
            <a:ext cx="910371" cy="270651"/>
          </a:xfrm>
          <a:prstGeom prst="rect">
            <a:avLst/>
          </a:prstGeom>
        </p:spPr>
      </p:pic>
      <p:pic>
        <p:nvPicPr>
          <p:cNvPr id="11" name="תמונה 10">
            <a:extLst>
              <a:ext uri="{FF2B5EF4-FFF2-40B4-BE49-F238E27FC236}">
                <a16:creationId xmlns:a16="http://schemas.microsoft.com/office/drawing/2014/main" id="{917401D9-EF9D-DCD4-9D4C-F9EBD3A360E6}"/>
              </a:ext>
            </a:extLst>
          </p:cNvPr>
          <p:cNvPicPr>
            <a:picLocks noChangeAspect="1"/>
          </p:cNvPicPr>
          <p:nvPr/>
        </p:nvPicPr>
        <p:blipFill>
          <a:blip r:embed="rId6"/>
          <a:stretch>
            <a:fillRect/>
          </a:stretch>
        </p:blipFill>
        <p:spPr>
          <a:xfrm>
            <a:off x="866013" y="969410"/>
            <a:ext cx="10674624" cy="5670573"/>
          </a:xfrm>
          <a:prstGeom prst="rect">
            <a:avLst/>
          </a:prstGeom>
        </p:spPr>
      </p:pic>
    </p:spTree>
    <p:extLst>
      <p:ext uri="{BB962C8B-B14F-4D97-AF65-F5344CB8AC3E}">
        <p14:creationId xmlns:p14="http://schemas.microsoft.com/office/powerpoint/2010/main" val="1447801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7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1">
            <a:extLst>
              <a:ext uri="{FF2B5EF4-FFF2-40B4-BE49-F238E27FC236}">
                <a16:creationId xmlns:a16="http://schemas.microsoft.com/office/drawing/2014/main" id="{58712F2A-6888-E3C4-BB16-A7CABA454F99}"/>
              </a:ext>
            </a:extLst>
          </p:cNvPr>
          <p:cNvSpPr/>
          <p:nvPr/>
        </p:nvSpPr>
        <p:spPr>
          <a:xfrm>
            <a:off x="982542" y="772220"/>
            <a:ext cx="7376518" cy="578644"/>
          </a:xfrm>
          <a:prstGeom prst="rect">
            <a:avLst/>
          </a:prstGeom>
          <a:noFill/>
          <a:ln/>
        </p:spPr>
        <p:txBody>
          <a:bodyPr wrap="none" rtlCol="0" anchor="t"/>
          <a:lstStyle/>
          <a:p>
            <a:pPr algn="l" rtl="0" fontAlgn="base">
              <a:lnSpc>
                <a:spcPct val="90000"/>
              </a:lnSpc>
              <a:spcBef>
                <a:spcPct val="0"/>
              </a:spcBef>
              <a:spcAft>
                <a:spcPct val="0"/>
              </a:spcAft>
            </a:pPr>
            <a:r>
              <a:rPr lang="en-US" sz="5400" i="1" spc="-50">
                <a:latin typeface="Calibri Light" panose="020F0302020204030204" pitchFamily="34" charset="0"/>
                <a:ea typeface="Calibri Light" panose="020F0302020204030204" pitchFamily="34" charset="0"/>
                <a:cs typeface="Calibri Light" panose="020F0302020204030204" pitchFamily="34" charset="0"/>
              </a:rPr>
              <a:t>Noise2Noise-</a:t>
            </a:r>
            <a:r>
              <a:rPr lang="en-US" sz="5400" b="1" i="1" spc="-50">
                <a:latin typeface="Calibri Light" panose="020F0302020204030204" pitchFamily="34" charset="0"/>
                <a:ea typeface="Calibri Light" panose="020F0302020204030204" pitchFamily="34" charset="0"/>
                <a:cs typeface="Calibri Light" panose="020F0302020204030204" pitchFamily="34" charset="0"/>
              </a:rPr>
              <a:t> Train Process</a:t>
            </a:r>
          </a:p>
        </p:txBody>
      </p:sp>
      <p:sp>
        <p:nvSpPr>
          <p:cNvPr id="12" name="Text 3">
            <a:extLst>
              <a:ext uri="{FF2B5EF4-FFF2-40B4-BE49-F238E27FC236}">
                <a16:creationId xmlns:a16="http://schemas.microsoft.com/office/drawing/2014/main" id="{18830DA4-C272-68E5-5D96-57E0E2A36A53}"/>
              </a:ext>
            </a:extLst>
          </p:cNvPr>
          <p:cNvSpPr/>
          <p:nvPr/>
        </p:nvSpPr>
        <p:spPr>
          <a:xfrm>
            <a:off x="572493" y="1704957"/>
            <a:ext cx="10001722" cy="2368125"/>
          </a:xfrm>
          <a:prstGeom prst="rect">
            <a:avLst/>
          </a:prstGeom>
          <a:noFill/>
          <a:ln/>
        </p:spPr>
        <p:txBody>
          <a:bodyPr wrap="none" rtlCol="0" anchor="t"/>
          <a:lstStyle/>
          <a:p>
            <a:pPr marL="285739" indent="-285739" algn="l" rtl="0">
              <a:lnSpc>
                <a:spcPct val="150000"/>
              </a:lnSpc>
              <a:buFont typeface="Arial" panose="020B0604020202020204" pitchFamily="34" charset="0"/>
              <a:buChar char="•"/>
            </a:pPr>
            <a:r>
              <a:rPr lang="en-US" sz="2200">
                <a:latin typeface="Calibri" panose="020F0502020204030204" pitchFamily="34" charset="0"/>
                <a:ea typeface="Calibri" panose="020F0502020204030204" pitchFamily="34" charset="0"/>
                <a:cs typeface="Calibri" panose="020F0502020204030204" pitchFamily="34" charset="0"/>
              </a:rPr>
              <a:t>Input: Image from various sources.</a:t>
            </a:r>
          </a:p>
          <a:p>
            <a:pPr marL="285739" indent="-285739" algn="l" rtl="0">
              <a:lnSpc>
                <a:spcPct val="150000"/>
              </a:lnSpc>
              <a:buFont typeface="Arial" panose="020B0604020202020204" pitchFamily="34" charset="0"/>
              <a:buChar char="•"/>
            </a:pPr>
            <a:r>
              <a:rPr lang="en-US" sz="2200">
                <a:latin typeface="Calibri" panose="020F0502020204030204" pitchFamily="34" charset="0"/>
                <a:ea typeface="Calibri" panose="020F0502020204030204" pitchFamily="34" charset="0"/>
                <a:cs typeface="Calibri" panose="020F0502020204030204" pitchFamily="34" charset="0"/>
              </a:rPr>
              <a:t>Adding </a:t>
            </a:r>
            <a:r>
              <a:rPr lang="en-US" sz="2200" b="1">
                <a:latin typeface="Calibri" panose="020F0502020204030204" pitchFamily="34" charset="0"/>
                <a:ea typeface="Calibri" panose="020F0502020204030204" pitchFamily="34" charset="0"/>
                <a:cs typeface="Calibri" panose="020F0502020204030204" pitchFamily="34" charset="0"/>
              </a:rPr>
              <a:t>Synthetic Noise</a:t>
            </a:r>
            <a:r>
              <a:rPr lang="en-US" sz="2200">
                <a:latin typeface="Calibri" panose="020F0502020204030204" pitchFamily="34" charset="0"/>
                <a:ea typeface="Calibri" panose="020F0502020204030204" pitchFamily="34" charset="0"/>
                <a:cs typeface="Calibri" panose="020F0502020204030204" pitchFamily="34" charset="0"/>
              </a:rPr>
              <a:t>: Simulating real-world conditions.</a:t>
            </a:r>
          </a:p>
          <a:p>
            <a:pPr marL="285739" indent="-285739" algn="l" rtl="0">
              <a:lnSpc>
                <a:spcPct val="150000"/>
              </a:lnSpc>
              <a:buFont typeface="Arial" panose="020B0604020202020204" pitchFamily="34" charset="0"/>
              <a:buChar char="•"/>
            </a:pPr>
            <a:r>
              <a:rPr lang="en-US" sz="2200" b="1">
                <a:latin typeface="Calibri" panose="020F0502020204030204" pitchFamily="34" charset="0"/>
                <a:ea typeface="Calibri" panose="020F0502020204030204" pitchFamily="34" charset="0"/>
                <a:cs typeface="Calibri" panose="020F0502020204030204" pitchFamily="34" charset="0"/>
              </a:rPr>
              <a:t>U-net</a:t>
            </a:r>
            <a:r>
              <a:rPr lang="en-US" sz="2200">
                <a:latin typeface="Calibri" panose="020F0502020204030204" pitchFamily="34" charset="0"/>
                <a:ea typeface="Calibri" panose="020F0502020204030204" pitchFamily="34" charset="0"/>
                <a:cs typeface="Calibri" panose="020F0502020204030204" pitchFamily="34" charset="0"/>
              </a:rPr>
              <a:t> Model Training: Iteratively mapping noisy to clean images.</a:t>
            </a:r>
          </a:p>
          <a:p>
            <a:pPr marL="285739" indent="-285739" algn="l" rtl="0">
              <a:lnSpc>
                <a:spcPct val="150000"/>
              </a:lnSpc>
              <a:buFont typeface="Arial" panose="020B0604020202020204" pitchFamily="34" charset="0"/>
              <a:buChar char="•"/>
            </a:pPr>
            <a:r>
              <a:rPr lang="en-US" sz="2200">
                <a:latin typeface="Calibri" panose="020F0502020204030204" pitchFamily="34" charset="0"/>
                <a:ea typeface="Calibri" panose="020F0502020204030204" pitchFamily="34" charset="0"/>
                <a:cs typeface="Calibri" panose="020F0502020204030204" pitchFamily="34" charset="0"/>
              </a:rPr>
              <a:t>Output: High-resolution image with minimized noise.</a:t>
            </a:r>
          </a:p>
        </p:txBody>
      </p:sp>
      <p:pic>
        <p:nvPicPr>
          <p:cNvPr id="15" name="תמונה 14">
            <a:extLst>
              <a:ext uri="{FF2B5EF4-FFF2-40B4-BE49-F238E27FC236}">
                <a16:creationId xmlns:a16="http://schemas.microsoft.com/office/drawing/2014/main" id="{A827945C-3896-2290-38D3-40E4996AE92F}"/>
              </a:ext>
            </a:extLst>
          </p:cNvPr>
          <p:cNvPicPr>
            <a:picLocks noChangeAspect="1"/>
          </p:cNvPicPr>
          <p:nvPr/>
        </p:nvPicPr>
        <p:blipFill>
          <a:blip r:embed="rId3"/>
          <a:stretch>
            <a:fillRect/>
          </a:stretch>
        </p:blipFill>
        <p:spPr>
          <a:xfrm>
            <a:off x="2481065" y="3892063"/>
            <a:ext cx="7229870" cy="2840536"/>
          </a:xfrm>
          <a:prstGeom prst="rect">
            <a:avLst/>
          </a:prstGeom>
        </p:spPr>
      </p:pic>
      <p:sp>
        <p:nvSpPr>
          <p:cNvPr id="3" name="מציין מיקום של מספר שקופית 2">
            <a:extLst>
              <a:ext uri="{FF2B5EF4-FFF2-40B4-BE49-F238E27FC236}">
                <a16:creationId xmlns:a16="http://schemas.microsoft.com/office/drawing/2014/main" id="{150BF33C-35B6-881D-CA44-891614DA55F4}"/>
              </a:ext>
            </a:extLst>
          </p:cNvPr>
          <p:cNvSpPr>
            <a:spLocks noGrp="1"/>
          </p:cNvSpPr>
          <p:nvPr>
            <p:ph type="sldNum" sz="quarter" idx="12"/>
          </p:nvPr>
        </p:nvSpPr>
        <p:spPr/>
        <p:txBody>
          <a:bodyPr/>
          <a:lstStyle/>
          <a:p>
            <a:pPr>
              <a:defRPr/>
            </a:pPr>
            <a:fld id="{11AA4A54-538D-4AFF-9C88-62514F625171}" type="slidenum">
              <a:rPr lang="en-US" altLang="en-IL" smtClean="0"/>
              <a:pPr>
                <a:defRPr/>
              </a:pPr>
              <a:t>6</a:t>
            </a:fld>
            <a:endParaRPr lang="en-US" altLang="en-IL"/>
          </a:p>
        </p:txBody>
      </p:sp>
    </p:spTree>
    <p:extLst>
      <p:ext uri="{BB962C8B-B14F-4D97-AF65-F5344CB8AC3E}">
        <p14:creationId xmlns:p14="http://schemas.microsoft.com/office/powerpoint/2010/main" val="53263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7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1">
            <a:extLst>
              <a:ext uri="{FF2B5EF4-FFF2-40B4-BE49-F238E27FC236}">
                <a16:creationId xmlns:a16="http://schemas.microsoft.com/office/drawing/2014/main" id="{58712F2A-6888-E3C4-BB16-A7CABA454F99}"/>
              </a:ext>
            </a:extLst>
          </p:cNvPr>
          <p:cNvSpPr/>
          <p:nvPr/>
        </p:nvSpPr>
        <p:spPr>
          <a:xfrm>
            <a:off x="982542" y="772220"/>
            <a:ext cx="7376518" cy="578644"/>
          </a:xfrm>
          <a:prstGeom prst="rect">
            <a:avLst/>
          </a:prstGeom>
          <a:noFill/>
          <a:ln/>
        </p:spPr>
        <p:txBody>
          <a:bodyPr wrap="none" rtlCol="0" anchor="t"/>
          <a:lstStyle/>
          <a:p>
            <a:pPr algn="l" rtl="0" fontAlgn="base">
              <a:lnSpc>
                <a:spcPct val="90000"/>
              </a:lnSpc>
              <a:spcBef>
                <a:spcPct val="0"/>
              </a:spcBef>
              <a:spcAft>
                <a:spcPct val="0"/>
              </a:spcAft>
            </a:pPr>
            <a:r>
              <a:rPr lang="en-US" sz="5400" b="1" i="1" spc="-50">
                <a:latin typeface="Calibri Light" panose="020F0302020204030204" pitchFamily="34" charset="0"/>
                <a:ea typeface="Calibri Light" panose="020F0302020204030204" pitchFamily="34" charset="0"/>
                <a:cs typeface="Calibri Light" panose="020F0302020204030204" pitchFamily="34" charset="0"/>
              </a:rPr>
              <a:t>U-net</a:t>
            </a:r>
            <a:r>
              <a:rPr lang="en-US" sz="5400" spc="-50">
                <a:latin typeface="Calibri Light" panose="020F0302020204030204" pitchFamily="34" charset="0"/>
                <a:ea typeface="Calibri Light" panose="020F0302020204030204" pitchFamily="34" charset="0"/>
                <a:cs typeface="Calibri Light" panose="020F0302020204030204" pitchFamily="34" charset="0"/>
              </a:rPr>
              <a:t> architecture</a:t>
            </a:r>
          </a:p>
        </p:txBody>
      </p:sp>
      <p:pic>
        <p:nvPicPr>
          <p:cNvPr id="2" name="תמונה 1">
            <a:extLst>
              <a:ext uri="{FF2B5EF4-FFF2-40B4-BE49-F238E27FC236}">
                <a16:creationId xmlns:a16="http://schemas.microsoft.com/office/drawing/2014/main" id="{8EBA1B6A-BFB4-6830-838E-F9007B46C75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81148" y="1911382"/>
            <a:ext cx="7429703" cy="4946618"/>
          </a:xfrm>
          <a:prstGeom prst="rect">
            <a:avLst/>
          </a:prstGeom>
          <a:noFill/>
        </p:spPr>
      </p:pic>
      <p:sp>
        <p:nvSpPr>
          <p:cNvPr id="4" name="מציין מיקום של מספר שקופית 3">
            <a:extLst>
              <a:ext uri="{FF2B5EF4-FFF2-40B4-BE49-F238E27FC236}">
                <a16:creationId xmlns:a16="http://schemas.microsoft.com/office/drawing/2014/main" id="{8B72F645-3087-FBF9-E29D-81569C901BC3}"/>
              </a:ext>
            </a:extLst>
          </p:cNvPr>
          <p:cNvSpPr>
            <a:spLocks noGrp="1"/>
          </p:cNvSpPr>
          <p:nvPr>
            <p:ph type="sldNum" sz="quarter" idx="12"/>
          </p:nvPr>
        </p:nvSpPr>
        <p:spPr/>
        <p:txBody>
          <a:bodyPr/>
          <a:lstStyle/>
          <a:p>
            <a:pPr>
              <a:defRPr/>
            </a:pPr>
            <a:fld id="{11AA4A54-538D-4AFF-9C88-62514F625171}" type="slidenum">
              <a:rPr lang="en-US" altLang="en-IL" smtClean="0"/>
              <a:pPr>
                <a:defRPr/>
              </a:pPr>
              <a:t>7</a:t>
            </a:fld>
            <a:endParaRPr lang="en-US" altLang="en-IL"/>
          </a:p>
        </p:txBody>
      </p:sp>
    </p:spTree>
    <p:extLst>
      <p:ext uri="{BB962C8B-B14F-4D97-AF65-F5344CB8AC3E}">
        <p14:creationId xmlns:p14="http://schemas.microsoft.com/office/powerpoint/2010/main" val="2062305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7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1">
            <a:extLst>
              <a:ext uri="{FF2B5EF4-FFF2-40B4-BE49-F238E27FC236}">
                <a16:creationId xmlns:a16="http://schemas.microsoft.com/office/drawing/2014/main" id="{58712F2A-6888-E3C4-BB16-A7CABA454F99}"/>
              </a:ext>
            </a:extLst>
          </p:cNvPr>
          <p:cNvSpPr/>
          <p:nvPr/>
        </p:nvSpPr>
        <p:spPr>
          <a:xfrm>
            <a:off x="982542" y="772220"/>
            <a:ext cx="7376518" cy="578644"/>
          </a:xfrm>
          <a:prstGeom prst="rect">
            <a:avLst/>
          </a:prstGeom>
          <a:noFill/>
          <a:ln/>
        </p:spPr>
        <p:txBody>
          <a:bodyPr wrap="none" rtlCol="0" anchor="t"/>
          <a:lstStyle/>
          <a:p>
            <a:pPr algn="l" rtl="0" fontAlgn="base">
              <a:lnSpc>
                <a:spcPct val="90000"/>
              </a:lnSpc>
              <a:spcBef>
                <a:spcPct val="0"/>
              </a:spcBef>
              <a:spcAft>
                <a:spcPct val="0"/>
              </a:spcAft>
            </a:pPr>
            <a:r>
              <a:rPr lang="en-US" sz="5400" b="1" i="1" spc="-50">
                <a:latin typeface="Calibri Light" panose="020F0302020204030204" pitchFamily="34" charset="0"/>
                <a:ea typeface="Calibri Light" panose="020F0302020204030204" pitchFamily="34" charset="0"/>
                <a:cs typeface="Calibri Light" panose="020F0302020204030204" pitchFamily="34" charset="0"/>
              </a:rPr>
              <a:t>Hyperparameters</a:t>
            </a:r>
            <a:endParaRPr lang="en-US" sz="5400" spc="-50">
              <a:latin typeface="Calibri Light" panose="020F0302020204030204" pitchFamily="34" charset="0"/>
              <a:ea typeface="Calibri Light" panose="020F0302020204030204" pitchFamily="34" charset="0"/>
              <a:cs typeface="Calibri Light" panose="020F0302020204030204" pitchFamily="34" charset="0"/>
            </a:endParaRPr>
          </a:p>
        </p:txBody>
      </p:sp>
      <mc:AlternateContent xmlns:mc="http://schemas.openxmlformats.org/markup-compatibility/2006" xmlns:a14="http://schemas.microsoft.com/office/drawing/2010/main">
        <mc:Choice Requires="a14">
          <p:sp>
            <p:nvSpPr>
              <p:cNvPr id="8" name="תיבת טקסט 7">
                <a:extLst>
                  <a:ext uri="{FF2B5EF4-FFF2-40B4-BE49-F238E27FC236}">
                    <a16:creationId xmlns:a16="http://schemas.microsoft.com/office/drawing/2014/main" id="{279CF583-1209-AADB-70D8-D7F977003EF2}"/>
                  </a:ext>
                </a:extLst>
              </p:cNvPr>
              <p:cNvSpPr txBox="1"/>
              <p:nvPr/>
            </p:nvSpPr>
            <p:spPr>
              <a:xfrm>
                <a:off x="982542" y="1945108"/>
                <a:ext cx="4925889" cy="4313040"/>
              </a:xfrm>
              <a:prstGeom prst="rect">
                <a:avLst/>
              </a:prstGeom>
              <a:noFill/>
            </p:spPr>
            <p:txBody>
              <a:bodyPr wrap="square">
                <a:spAutoFit/>
              </a:bodyPr>
              <a:lstStyle/>
              <a:p>
                <a:pPr marL="342900" lvl="0" indent="-342900" algn="just" rtl="0">
                  <a:lnSpc>
                    <a:spcPct val="200000"/>
                  </a:lnSpc>
                  <a:buFont typeface="Symbol" panose="05050102010706020507" pitchFamily="18" charset="2"/>
                  <a:buChar char=""/>
                </a:pPr>
                <a:r>
                  <a:rPr lang="en-US" sz="2000" u="sng">
                    <a:latin typeface="Calibri" panose="020F0502020204030204" pitchFamily="34" charset="0"/>
                    <a:ea typeface="Calibri" panose="020F0502020204030204" pitchFamily="34" charset="0"/>
                    <a:cs typeface="Calibri" panose="020F0502020204030204" pitchFamily="34" charset="0"/>
                  </a:rPr>
                  <a:t>Input size </a:t>
                </a:r>
                <a:r>
                  <a:rPr lang="en-US" sz="2000">
                    <a:latin typeface="Calibri" panose="020F0502020204030204" pitchFamily="34" charset="0"/>
                    <a:ea typeface="Calibri" panose="020F0502020204030204" pitchFamily="34" charset="0"/>
                    <a:cs typeface="Calibri" panose="020F0502020204030204" pitchFamily="34" charset="0"/>
                  </a:rPr>
                  <a:t>– 256x256</a:t>
                </a:r>
              </a:p>
              <a:p>
                <a:pPr marL="342900" lvl="0" indent="-342900" algn="just" rtl="0">
                  <a:lnSpc>
                    <a:spcPct val="200000"/>
                  </a:lnSpc>
                  <a:buFont typeface="Symbol" panose="05050102010706020507" pitchFamily="18" charset="2"/>
                  <a:buChar char=""/>
                </a:pPr>
                <a:r>
                  <a:rPr lang="en-US" sz="2000" u="sng">
                    <a:latin typeface="Calibri" panose="020F0502020204030204" pitchFamily="34" charset="0"/>
                    <a:ea typeface="Calibri" panose="020F0502020204030204" pitchFamily="34" charset="0"/>
                    <a:cs typeface="Calibri" panose="020F0502020204030204" pitchFamily="34" charset="0"/>
                  </a:rPr>
                  <a:t>Dataset</a:t>
                </a:r>
                <a:r>
                  <a:rPr lang="en-US" sz="2000">
                    <a:latin typeface="Calibri" panose="020F0502020204030204" pitchFamily="34" charset="0"/>
                    <a:ea typeface="Calibri" panose="020F0502020204030204" pitchFamily="34" charset="0"/>
                    <a:cs typeface="Calibri" panose="020F0502020204030204" pitchFamily="34" charset="0"/>
                  </a:rPr>
                  <a:t> – </a:t>
                </a:r>
                <a:r>
                  <a:rPr lang="en-US" sz="2000" kern="0">
                    <a:effectLst/>
                    <a:latin typeface="Calibri" panose="020F0502020204030204" pitchFamily="34" charset="0"/>
                    <a:ea typeface="Calibri" panose="020F0502020204030204" pitchFamily="34" charset="0"/>
                    <a:cs typeface="Calibri" panose="020F0502020204030204" pitchFamily="34" charset="0"/>
                  </a:rPr>
                  <a:t>COCO 2017 (85%/15%)</a:t>
                </a:r>
                <a:endParaRPr lang="en-US" sz="2000">
                  <a:latin typeface="Calibri" panose="020F0502020204030204" pitchFamily="34" charset="0"/>
                  <a:ea typeface="Calibri" panose="020F0502020204030204" pitchFamily="34" charset="0"/>
                  <a:cs typeface="Calibri" panose="020F0502020204030204" pitchFamily="34" charset="0"/>
                </a:endParaRPr>
              </a:p>
              <a:p>
                <a:pPr marL="342900" lvl="0" indent="-342900" algn="just" rtl="0">
                  <a:lnSpc>
                    <a:spcPct val="200000"/>
                  </a:lnSpc>
                  <a:buFont typeface="Symbol" panose="05050102010706020507" pitchFamily="18" charset="2"/>
                  <a:buChar char=""/>
                </a:pPr>
                <a:r>
                  <a:rPr lang="en-US" sz="2000" u="sng">
                    <a:latin typeface="Calibri" panose="020F0502020204030204" pitchFamily="34" charset="0"/>
                    <a:ea typeface="Calibri" panose="020F0502020204030204" pitchFamily="34" charset="0"/>
                    <a:cs typeface="Calibri" panose="020F0502020204030204" pitchFamily="34" charset="0"/>
                  </a:rPr>
                  <a:t>Minibatch</a:t>
                </a:r>
                <a:r>
                  <a:rPr lang="en-US" sz="2000">
                    <a:latin typeface="Calibri" panose="020F0502020204030204" pitchFamily="34" charset="0"/>
                    <a:ea typeface="Calibri" panose="020F0502020204030204" pitchFamily="34" charset="0"/>
                    <a:cs typeface="Calibri" panose="020F0502020204030204" pitchFamily="34" charset="0"/>
                  </a:rPr>
                  <a:t> size – 4</a:t>
                </a:r>
              </a:p>
              <a:p>
                <a:pPr marL="342900" lvl="0" indent="-342900" algn="just" rtl="0">
                  <a:lnSpc>
                    <a:spcPct val="200000"/>
                  </a:lnSpc>
                  <a:buFont typeface="Symbol" panose="05050102010706020507" pitchFamily="18" charset="2"/>
                  <a:buChar char=""/>
                </a:pPr>
                <a:r>
                  <a:rPr lang="en-US" sz="2000" u="sng">
                    <a:latin typeface="Calibri" panose="020F0502020204030204" pitchFamily="34" charset="0"/>
                    <a:ea typeface="Calibri" panose="020F0502020204030204" pitchFamily="34" charset="0"/>
                    <a:cs typeface="Calibri" panose="020F0502020204030204" pitchFamily="34" charset="0"/>
                  </a:rPr>
                  <a:t>Adam</a:t>
                </a:r>
                <a:r>
                  <a:rPr lang="en-US" sz="2000">
                    <a:latin typeface="Calibri" panose="020F0502020204030204" pitchFamily="34" charset="0"/>
                    <a:ea typeface="Calibri" panose="020F0502020204030204" pitchFamily="34" charset="0"/>
                    <a:cs typeface="Calibri" panose="020F0502020204030204" pitchFamily="34" charset="0"/>
                  </a:rPr>
                  <a:t> optimizer parameters:</a:t>
                </a:r>
              </a:p>
              <a:p>
                <a:pPr lvl="0" algn="just" rtl="0">
                  <a:lnSpc>
                    <a:spcPct val="200000"/>
                  </a:lnSpc>
                </a:pPr>
                <a14:m>
                  <m:oMathPara xmlns:m="http://schemas.openxmlformats.org/officeDocument/2006/math">
                    <m:oMathParaPr>
                      <m:jc m:val="centerGroup"/>
                    </m:oMathParaPr>
                    <m:oMath xmlns:m="http://schemas.openxmlformats.org/officeDocument/2006/math">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β</m:t>
                          </m:r>
                        </m:e>
                        <m:sub>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0</m:t>
                      </m:r>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9</m:t>
                      </m:r>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 , </m:t>
                      </m:r>
                      <m:sSub>
                        <m:sSub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000" b="0" i="0" smtClean="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β</m:t>
                          </m:r>
                        </m:e>
                        <m:sub>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 = </m:t>
                      </m:r>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0</m:t>
                      </m:r>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99</m:t>
                      </m:r>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ϵ</m:t>
                      </m:r>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en-US" sz="2000" i="1">
                              <a:effectLst/>
                              <a:latin typeface="Cambria Math" panose="02040503050406030204" pitchFamily="18" charset="0"/>
                              <a:ea typeface="Calibri" panose="020F0502020204030204" pitchFamily="34" charset="0"/>
                              <a:cs typeface="Times New Roman" panose="02020603050405020304" pitchFamily="18" charset="0"/>
                            </a:rPr>
                          </m:ctrlPr>
                        </m:sSupPr>
                        <m:e>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10</m:t>
                          </m:r>
                        </m:e>
                        <m:sup>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m:t>
                          </m:r>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8</m:t>
                          </m:r>
                        </m:sup>
                      </m:sSup>
                      <m:r>
                        <a:rPr lang="en-US" sz="2000" i="0" smtClean="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en-US" sz="2000">
                  <a:effectLst/>
                  <a:latin typeface="Calibri" panose="020F0502020204030204" pitchFamily="34" charset="0"/>
                  <a:ea typeface="Calibri" panose="020F0502020204030204" pitchFamily="34" charset="0"/>
                  <a:cs typeface="Calibri" panose="020F0502020204030204" pitchFamily="34" charset="0"/>
                </a:endParaRPr>
              </a:p>
              <a:p>
                <a:pPr marL="342900" lvl="0" indent="-342900" algn="just" rtl="0">
                  <a:lnSpc>
                    <a:spcPct val="200000"/>
                  </a:lnSpc>
                  <a:buFont typeface="Symbol" panose="05050102010706020507" pitchFamily="18" charset="2"/>
                  <a:buChar char=""/>
                </a:pPr>
                <a:r>
                  <a:rPr lang="en-US" sz="2000" u="sng">
                    <a:effectLst/>
                    <a:latin typeface="Calibri" panose="020F0502020204030204" pitchFamily="34" charset="0"/>
                    <a:ea typeface="Calibri" panose="020F0502020204030204" pitchFamily="34" charset="0"/>
                    <a:cs typeface="Calibri" panose="020F0502020204030204" pitchFamily="34" charset="0"/>
                  </a:rPr>
                  <a:t>Learning rate </a:t>
                </a:r>
                <a:r>
                  <a:rPr lang="en-US" sz="2000">
                    <a:effectLst/>
                    <a:latin typeface="Calibri" panose="020F0502020204030204" pitchFamily="34" charset="0"/>
                    <a:ea typeface="Calibri" panose="020F0502020204030204" pitchFamily="34" charset="0"/>
                    <a:cs typeface="Calibri" panose="020F0502020204030204" pitchFamily="34" charset="0"/>
                  </a:rPr>
                  <a:t>– 0.001</a:t>
                </a:r>
              </a:p>
              <a:p>
                <a:pPr marL="342900" indent="-342900" algn="just" rtl="0">
                  <a:lnSpc>
                    <a:spcPct val="200000"/>
                  </a:lnSpc>
                  <a:buFont typeface="Symbol" panose="05050102010706020507" pitchFamily="18" charset="2"/>
                  <a:buChar char=""/>
                </a:pPr>
                <a:r>
                  <a:rPr lang="en-US" sz="2000" u="sng">
                    <a:effectLst/>
                    <a:latin typeface="Calibri" panose="020F0502020204030204" pitchFamily="34" charset="0"/>
                    <a:ea typeface="Calibri" panose="020F0502020204030204" pitchFamily="34" charset="0"/>
                    <a:cs typeface="Calibri" panose="020F0502020204030204" pitchFamily="34" charset="0"/>
                  </a:rPr>
                  <a:t>Loss function </a:t>
                </a:r>
                <a:r>
                  <a:rPr lang="en-US" sz="2000">
                    <a:effectLst/>
                    <a:latin typeface="Calibri" panose="020F0502020204030204" pitchFamily="34" charset="0"/>
                    <a:ea typeface="Calibri" panose="020F0502020204030204" pitchFamily="34" charset="0"/>
                    <a:cs typeface="Calibri" panose="020F0502020204030204" pitchFamily="34" charset="0"/>
                  </a:rPr>
                  <a:t>- 𝐿</a:t>
                </a:r>
                <a:r>
                  <a:rPr lang="he-IL" sz="2000">
                    <a:effectLst/>
                    <a:latin typeface="Calibri" panose="020F0502020204030204" pitchFamily="34" charset="0"/>
                    <a:ea typeface="Calibri" panose="020F0502020204030204" pitchFamily="34" charset="0"/>
                    <a:cs typeface="Calibri" panose="020F0502020204030204" pitchFamily="34" charset="0"/>
                  </a:rPr>
                  <a:t>2</a:t>
                </a:r>
                <a:r>
                  <a:rPr lang="en-US" sz="2000">
                    <a:effectLst/>
                    <a:latin typeface="Calibri" panose="020F0502020204030204" pitchFamily="34" charset="0"/>
                    <a:ea typeface="Calibri" panose="020F0502020204030204" pitchFamily="34" charset="0"/>
                    <a:cs typeface="Calibri" panose="020F0502020204030204" pitchFamily="34" charset="0"/>
                  </a:rPr>
                  <a:t>-MSE</a:t>
                </a:r>
              </a:p>
            </p:txBody>
          </p:sp>
        </mc:Choice>
        <mc:Fallback xmlns="">
          <p:sp>
            <p:nvSpPr>
              <p:cNvPr id="8" name="תיבת טקסט 7">
                <a:extLst>
                  <a:ext uri="{FF2B5EF4-FFF2-40B4-BE49-F238E27FC236}">
                    <a16:creationId xmlns:a16="http://schemas.microsoft.com/office/drawing/2014/main" id="{279CF583-1209-AADB-70D8-D7F977003EF2}"/>
                  </a:ext>
                </a:extLst>
              </p:cNvPr>
              <p:cNvSpPr txBox="1">
                <a:spLocks noRot="1" noChangeAspect="1" noMove="1" noResize="1" noEditPoints="1" noAdjustHandles="1" noChangeArrowheads="1" noChangeShapeType="1" noTextEdit="1"/>
              </p:cNvSpPr>
              <p:nvPr/>
            </p:nvSpPr>
            <p:spPr>
              <a:xfrm>
                <a:off x="982542" y="1945108"/>
                <a:ext cx="4925889" cy="4313040"/>
              </a:xfrm>
              <a:prstGeom prst="rect">
                <a:avLst/>
              </a:prstGeom>
              <a:blipFill>
                <a:blip r:embed="rId3"/>
                <a:stretch>
                  <a:fillRect l="-1361" b="-15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1A056E07-F712-3A58-7F36-0428B9F9DB26}"/>
                  </a:ext>
                </a:extLst>
              </p:cNvPr>
              <p:cNvSpPr txBox="1"/>
              <p:nvPr/>
            </p:nvSpPr>
            <p:spPr>
              <a:xfrm>
                <a:off x="6791796" y="1945108"/>
                <a:ext cx="4417662" cy="4661276"/>
              </a:xfrm>
              <a:prstGeom prst="rect">
                <a:avLst/>
              </a:prstGeom>
              <a:noFill/>
            </p:spPr>
            <p:txBody>
              <a:bodyPr wrap="square">
                <a:spAutoFit/>
              </a:bodyPr>
              <a:lstStyle/>
              <a:p>
                <a:pPr marL="342900" lvl="0" indent="-342900" algn="just" rtl="0">
                  <a:lnSpc>
                    <a:spcPct val="150000"/>
                  </a:lnSpc>
                  <a:buFont typeface="Symbol" panose="05050102010706020507" pitchFamily="18" charset="2"/>
                  <a:buChar char=""/>
                </a:pPr>
                <a:r>
                  <a:rPr lang="en-US" sz="2000" u="sng">
                    <a:effectLst/>
                    <a:latin typeface="Calibri" panose="020F0502020204030204" pitchFamily="34" charset="0"/>
                    <a:ea typeface="Calibri" panose="020F0502020204030204" pitchFamily="34" charset="0"/>
                    <a:cs typeface="Calibri" panose="020F0502020204030204" pitchFamily="34" charset="0"/>
                  </a:rPr>
                  <a:t>Epochs</a:t>
                </a:r>
                <a:r>
                  <a:rPr lang="en-US" sz="2000">
                    <a:effectLst/>
                    <a:latin typeface="Calibri" panose="020F0502020204030204" pitchFamily="34" charset="0"/>
                    <a:ea typeface="Calibri" panose="020F0502020204030204" pitchFamily="34" charset="0"/>
                    <a:cs typeface="Calibri" panose="020F0502020204030204" pitchFamily="34" charset="0"/>
                  </a:rPr>
                  <a:t>:</a:t>
                </a:r>
              </a:p>
              <a:p>
                <a:pPr marL="742950" lvl="1" indent="-285750" algn="just" rtl="0">
                  <a:lnSpc>
                    <a:spcPct val="150000"/>
                  </a:lnSpc>
                  <a:buFont typeface="Courier New" panose="02070309020205020404" pitchFamily="49" charset="0"/>
                  <a:buChar char="o"/>
                </a:pPr>
                <a:r>
                  <a:rPr lang="en-US" sz="2000">
                    <a:effectLst/>
                    <a:latin typeface="Calibri" panose="020F0502020204030204" pitchFamily="34" charset="0"/>
                    <a:ea typeface="Calibri" panose="020F0502020204030204" pitchFamily="34" charset="0"/>
                    <a:cs typeface="Calibri" panose="020F0502020204030204" pitchFamily="34" charset="0"/>
                  </a:rPr>
                  <a:t>Gaussian, Poisson, Bernoulli - 30 </a:t>
                </a:r>
              </a:p>
              <a:p>
                <a:pPr marL="742950" lvl="1" indent="-285750" algn="just" rtl="0">
                  <a:lnSpc>
                    <a:spcPct val="150000"/>
                  </a:lnSpc>
                  <a:buFont typeface="Courier New" panose="02070309020205020404" pitchFamily="49" charset="0"/>
                  <a:buChar char="o"/>
                </a:pPr>
                <a:r>
                  <a:rPr lang="en-US" sz="2000">
                    <a:effectLst/>
                    <a:latin typeface="Calibri" panose="020F0502020204030204" pitchFamily="34" charset="0"/>
                    <a:ea typeface="Calibri" panose="020F0502020204030204" pitchFamily="34" charset="0"/>
                    <a:cs typeface="Calibri" panose="020F0502020204030204" pitchFamily="34" charset="0"/>
                  </a:rPr>
                  <a:t>Text - 105</a:t>
                </a:r>
              </a:p>
              <a:p>
                <a:pPr marL="342900" lvl="0" indent="-342900" algn="just" rtl="0">
                  <a:lnSpc>
                    <a:spcPct val="150000"/>
                  </a:lnSpc>
                  <a:buFont typeface="Symbol" panose="05050102010706020507" pitchFamily="18" charset="2"/>
                  <a:buChar char=""/>
                </a:pPr>
                <a:r>
                  <a:rPr lang="en-US" sz="2000" u="sng">
                    <a:effectLst/>
                    <a:latin typeface="Calibri" panose="020F0502020204030204" pitchFamily="34" charset="0"/>
                    <a:ea typeface="Calibri" panose="020F0502020204030204" pitchFamily="34" charset="0"/>
                    <a:cs typeface="Calibri" panose="020F0502020204030204" pitchFamily="34" charset="0"/>
                  </a:rPr>
                  <a:t>Noise params:</a:t>
                </a:r>
              </a:p>
              <a:p>
                <a:pPr marL="742950" lvl="1" indent="-285750" algn="just" rtl="0">
                  <a:lnSpc>
                    <a:spcPct val="150000"/>
                  </a:lnSpc>
                  <a:buFont typeface="Courier New" panose="02070309020205020404" pitchFamily="49" charset="0"/>
                  <a:buChar char="o"/>
                </a:pPr>
                <a:r>
                  <a:rPr lang="en-US" sz="2000">
                    <a:effectLst/>
                    <a:latin typeface="Calibri" panose="020F0502020204030204" pitchFamily="34" charset="0"/>
                    <a:ea typeface="Calibri" panose="020F0502020204030204" pitchFamily="34" charset="0"/>
                    <a:cs typeface="Calibri" panose="020F0502020204030204" pitchFamily="34" charset="0"/>
                  </a:rPr>
                  <a:t>Gaussian - </a:t>
                </a:r>
                <a14:m>
                  <m:oMath xmlns:m="http://schemas.openxmlformats.org/officeDocument/2006/math">
                    <m:r>
                      <a:rPr lang="en-US" sz="2000" i="1">
                        <a:effectLst/>
                        <a:latin typeface="Cambria Math" panose="02040503050406030204" pitchFamily="18" charset="0"/>
                        <a:ea typeface="Calibri" panose="020F0502020204030204" pitchFamily="34" charset="0"/>
                        <a:cs typeface="Cambria Math" panose="02040503050406030204" pitchFamily="18" charset="0"/>
                      </a:rPr>
                      <m:t>𝜇</m:t>
                    </m:r>
                    <m:r>
                      <a:rPr lang="en-US" sz="2000" i="1">
                        <a:effectLst/>
                        <a:latin typeface="Cambria Math" panose="02040503050406030204" pitchFamily="18" charset="0"/>
                        <a:ea typeface="Calibri" panose="020F0502020204030204" pitchFamily="34" charset="0"/>
                        <a:cs typeface="Cambria Math" panose="02040503050406030204" pitchFamily="18" charset="0"/>
                      </a:rPr>
                      <m:t>=</m:t>
                    </m:r>
                    <m:r>
                      <a:rPr lang="en-US" sz="2000" i="1">
                        <a:effectLst/>
                        <a:latin typeface="Cambria Math" panose="02040503050406030204" pitchFamily="18" charset="0"/>
                        <a:ea typeface="Calibri" panose="020F0502020204030204" pitchFamily="34" charset="0"/>
                        <a:cs typeface="Cambria Math" panose="02040503050406030204" pitchFamily="18" charset="0"/>
                      </a:rPr>
                      <m:t>50</m:t>
                    </m:r>
                  </m:oMath>
                </a14:m>
                <a:endParaRPr lang="en-US" sz="2000">
                  <a:effectLst/>
                  <a:latin typeface="Calibri" panose="020F0502020204030204" pitchFamily="34" charset="0"/>
                  <a:ea typeface="Calibri" panose="020F0502020204030204" pitchFamily="34" charset="0"/>
                  <a:cs typeface="Cambria Math" panose="02040503050406030204" pitchFamily="18" charset="0"/>
                </a:endParaRPr>
              </a:p>
              <a:p>
                <a:pPr marL="742950" lvl="1" indent="-285750" algn="just" rtl="0">
                  <a:lnSpc>
                    <a:spcPct val="150000"/>
                  </a:lnSpc>
                  <a:buFont typeface="Courier New" panose="02070309020205020404" pitchFamily="49" charset="0"/>
                  <a:buChar char="o"/>
                </a:pPr>
                <a:r>
                  <a:rPr lang="en-US" sz="2000">
                    <a:effectLst/>
                    <a:latin typeface="Calibri" panose="020F0502020204030204" pitchFamily="34" charset="0"/>
                    <a:ea typeface="Calibri" panose="020F0502020204030204" pitchFamily="34" charset="0"/>
                    <a:cs typeface="Calibri" panose="020F0502020204030204" pitchFamily="34" charset="0"/>
                  </a:rPr>
                  <a:t>Poisson - </a:t>
                </a:r>
                <a14:m>
                  <m:oMath xmlns:m="http://schemas.openxmlformats.org/officeDocument/2006/math">
                    <m:r>
                      <a:rPr lang="en-US" i="1" kern="0" smtClean="0">
                        <a:effectLst/>
                        <a:latin typeface="Cambria Math" panose="02040503050406030204" pitchFamily="18" charset="0"/>
                        <a:ea typeface="Calibri" panose="020F0502020204030204" pitchFamily="34" charset="0"/>
                        <a:cs typeface="Cambria Math" panose="02040503050406030204" pitchFamily="18" charset="0"/>
                      </a:rPr>
                      <m:t>𝜆</m:t>
                    </m:r>
                    <m:r>
                      <a:rPr lang="en-US" i="1" kern="0" smtClean="0">
                        <a:effectLst/>
                        <a:latin typeface="Cambria Math" panose="02040503050406030204" pitchFamily="18" charset="0"/>
                        <a:ea typeface="Calibri" panose="020F0502020204030204" pitchFamily="34" charset="0"/>
                        <a:cs typeface="Cambria Math" panose="02040503050406030204" pitchFamily="18" charset="0"/>
                      </a:rPr>
                      <m:t>=</m:t>
                    </m:r>
                    <m:r>
                      <a:rPr lang="en-US" i="1" kern="0" smtClean="0">
                        <a:effectLst/>
                        <a:latin typeface="Cambria Math" panose="02040503050406030204" pitchFamily="18" charset="0"/>
                        <a:ea typeface="Calibri" panose="020F0502020204030204" pitchFamily="34" charset="0"/>
                        <a:cs typeface="Cambria Math" panose="02040503050406030204" pitchFamily="18" charset="0"/>
                      </a:rPr>
                      <m:t>1</m:t>
                    </m:r>
                    <m:r>
                      <a:rPr lang="en-US" i="1" kern="0" smtClean="0">
                        <a:effectLst/>
                        <a:latin typeface="Cambria Math" panose="02040503050406030204" pitchFamily="18" charset="0"/>
                        <a:ea typeface="Calibri" panose="020F0502020204030204" pitchFamily="34" charset="0"/>
                        <a:cs typeface="Cambria Math" panose="02040503050406030204" pitchFamily="18" charset="0"/>
                      </a:rPr>
                      <m:t>.</m:t>
                    </m:r>
                    <m:r>
                      <a:rPr lang="en-US" i="1" kern="0" smtClean="0">
                        <a:effectLst/>
                        <a:latin typeface="Cambria Math" panose="02040503050406030204" pitchFamily="18" charset="0"/>
                        <a:ea typeface="Calibri" panose="020F0502020204030204" pitchFamily="34" charset="0"/>
                        <a:cs typeface="Cambria Math" panose="02040503050406030204" pitchFamily="18" charset="0"/>
                      </a:rPr>
                      <m:t>2</m:t>
                    </m:r>
                  </m:oMath>
                </a14:m>
                <a:endParaRPr lang="en-US" sz="2000">
                  <a:effectLst/>
                  <a:latin typeface="Calibri" panose="020F0502020204030204" pitchFamily="34" charset="0"/>
                  <a:ea typeface="Calibri" panose="020F0502020204030204" pitchFamily="34" charset="0"/>
                  <a:cs typeface="Calibri" panose="020F0502020204030204" pitchFamily="34" charset="0"/>
                </a:endParaRPr>
              </a:p>
              <a:p>
                <a:pPr marL="742950" lvl="1" indent="-285750" algn="just" rtl="0">
                  <a:lnSpc>
                    <a:spcPct val="150000"/>
                  </a:lnSpc>
                  <a:buFont typeface="Courier New" panose="02070309020205020404" pitchFamily="49" charset="0"/>
                  <a:buChar char="o"/>
                </a:pPr>
                <a:r>
                  <a:rPr lang="en-US" sz="2000">
                    <a:latin typeface="Calibri" panose="020F0502020204030204" pitchFamily="34" charset="0"/>
                    <a:ea typeface="Calibri" panose="020F0502020204030204" pitchFamily="34" charset="0"/>
                    <a:cs typeface="Calibri" panose="020F0502020204030204" pitchFamily="34" charset="0"/>
                  </a:rPr>
                  <a:t>Bernoulli - </a:t>
                </a:r>
                <a14:m>
                  <m:oMath xmlns:m="http://schemas.openxmlformats.org/officeDocument/2006/math">
                    <m:r>
                      <a:rPr lang="en-US" i="1" kern="0" smtClean="0">
                        <a:effectLst/>
                        <a:latin typeface="Cambria Math" panose="02040503050406030204" pitchFamily="18" charset="0"/>
                        <a:ea typeface="Calibri" panose="020F0502020204030204" pitchFamily="34" charset="0"/>
                        <a:cs typeface="Cambria Math" panose="02040503050406030204" pitchFamily="18" charset="0"/>
                      </a:rPr>
                      <m:t>𝜇</m:t>
                    </m:r>
                    <m:r>
                      <a:rPr lang="en-US" i="1" kern="0" smtClean="0">
                        <a:effectLst/>
                        <a:latin typeface="Cambria Math" panose="02040503050406030204" pitchFamily="18" charset="0"/>
                        <a:ea typeface="Calibri" panose="020F0502020204030204" pitchFamily="34" charset="0"/>
                        <a:cs typeface="Cambria Math" panose="02040503050406030204" pitchFamily="18" charset="0"/>
                      </a:rPr>
                      <m:t>=</m:t>
                    </m:r>
                    <m:r>
                      <a:rPr lang="en-US" i="1" kern="0" smtClean="0">
                        <a:effectLst/>
                        <a:latin typeface="Cambria Math" panose="02040503050406030204" pitchFamily="18" charset="0"/>
                        <a:ea typeface="Calibri" panose="020F0502020204030204" pitchFamily="34" charset="0"/>
                        <a:cs typeface="Cambria Math" panose="02040503050406030204" pitchFamily="18" charset="0"/>
                      </a:rPr>
                      <m:t>1</m:t>
                    </m:r>
                    <m:r>
                      <a:rPr lang="en-US" i="1" kern="0" smtClean="0">
                        <a:effectLst/>
                        <a:latin typeface="Cambria Math" panose="02040503050406030204" pitchFamily="18" charset="0"/>
                        <a:ea typeface="Calibri" panose="020F0502020204030204" pitchFamily="34" charset="0"/>
                        <a:cs typeface="Cambria Math" panose="02040503050406030204" pitchFamily="18" charset="0"/>
                      </a:rPr>
                      <m:t>.</m:t>
                    </m:r>
                    <m:r>
                      <a:rPr lang="en-US" i="1" kern="0" smtClean="0">
                        <a:effectLst/>
                        <a:latin typeface="Cambria Math" panose="02040503050406030204" pitchFamily="18" charset="0"/>
                        <a:ea typeface="Calibri" panose="020F0502020204030204" pitchFamily="34" charset="0"/>
                        <a:cs typeface="Cambria Math" panose="02040503050406030204" pitchFamily="18" charset="0"/>
                      </a:rPr>
                      <m:t>2</m:t>
                    </m:r>
                  </m:oMath>
                </a14:m>
                <a:endParaRPr lang="en-US" sz="2000">
                  <a:effectLst/>
                  <a:latin typeface="Calibri" panose="020F0502020204030204" pitchFamily="34" charset="0"/>
                  <a:ea typeface="Calibri" panose="020F0502020204030204" pitchFamily="34" charset="0"/>
                  <a:cs typeface="Calibri" panose="020F0502020204030204" pitchFamily="34" charset="0"/>
                </a:endParaRPr>
              </a:p>
              <a:p>
                <a:pPr marL="742950" lvl="1" indent="-285750" algn="just" rtl="0">
                  <a:lnSpc>
                    <a:spcPct val="150000"/>
                  </a:lnSpc>
                  <a:buFont typeface="Courier New" panose="02070309020205020404" pitchFamily="49" charset="0"/>
                  <a:buChar char="o"/>
                </a:pPr>
                <a:r>
                  <a:rPr lang="en-US" sz="2000">
                    <a:effectLst/>
                    <a:latin typeface="Calibri" panose="020F0502020204030204" pitchFamily="34" charset="0"/>
                    <a:ea typeface="Calibri" panose="020F0502020204030204" pitchFamily="34" charset="0"/>
                    <a:cs typeface="Calibri" panose="020F0502020204030204" pitchFamily="34" charset="0"/>
                  </a:rPr>
                  <a:t>Text:</a:t>
                </a:r>
              </a:p>
              <a:p>
                <a:pPr marL="1143000" lvl="2" indent="-228600" algn="just" rtl="0">
                  <a:lnSpc>
                    <a:spcPct val="150000"/>
                  </a:lnSpc>
                  <a:buFont typeface="Wingdings" panose="05000000000000000000" pitchFamily="2" charset="2"/>
                  <a:buChar char=""/>
                </a:pPr>
                <a:r>
                  <a:rPr lang="en-US" sz="2000">
                    <a:effectLst/>
                    <a:latin typeface="Calibri" panose="020F0502020204030204" pitchFamily="34" charset="0"/>
                    <a:ea typeface="Calibri" panose="020F0502020204030204" pitchFamily="34" charset="0"/>
                    <a:cs typeface="Calibri" panose="020F0502020204030204" pitchFamily="34" charset="0"/>
                  </a:rPr>
                  <a:t>Font – Times New Roman.</a:t>
                </a:r>
              </a:p>
              <a:p>
                <a:pPr marL="1143000" lvl="2" indent="-228600" algn="just" rtl="0">
                  <a:lnSpc>
                    <a:spcPct val="150000"/>
                  </a:lnSpc>
                  <a:spcAft>
                    <a:spcPts val="800"/>
                  </a:spcAft>
                  <a:buFont typeface="Wingdings" panose="05000000000000000000" pitchFamily="2" charset="2"/>
                  <a:buChar char=""/>
                </a:pPr>
                <a:r>
                  <a:rPr lang="en-US" sz="2000">
                    <a:effectLst/>
                    <a:latin typeface="Calibri" panose="020F0502020204030204" pitchFamily="34" charset="0"/>
                    <a:ea typeface="Calibri" panose="020F0502020204030204" pitchFamily="34" charset="0"/>
                    <a:cs typeface="Calibri" panose="020F0502020204030204" pitchFamily="34" charset="0"/>
                  </a:rPr>
                  <a:t>Param – 0.2</a:t>
                </a:r>
                <a:endParaRPr lang="en-US">
                  <a:effectLst/>
                  <a:latin typeface="Calibri" panose="020F0502020204030204" pitchFamily="34" charset="0"/>
                  <a:ea typeface="Calibri" panose="020F0502020204030204" pitchFamily="34" charset="0"/>
                  <a:cs typeface="Arial" panose="020B0604020202020204" pitchFamily="34" charset="0"/>
                </a:endParaRPr>
              </a:p>
            </p:txBody>
          </p:sp>
        </mc:Choice>
        <mc:Fallback xmlns="">
          <p:sp>
            <p:nvSpPr>
              <p:cNvPr id="9" name="תיבת טקסט 8">
                <a:extLst>
                  <a:ext uri="{FF2B5EF4-FFF2-40B4-BE49-F238E27FC236}">
                    <a16:creationId xmlns:a16="http://schemas.microsoft.com/office/drawing/2014/main" id="{1A056E07-F712-3A58-7F36-0428B9F9DB26}"/>
                  </a:ext>
                </a:extLst>
              </p:cNvPr>
              <p:cNvSpPr txBox="1">
                <a:spLocks noRot="1" noChangeAspect="1" noMove="1" noResize="1" noEditPoints="1" noAdjustHandles="1" noChangeArrowheads="1" noChangeShapeType="1" noTextEdit="1"/>
              </p:cNvSpPr>
              <p:nvPr/>
            </p:nvSpPr>
            <p:spPr>
              <a:xfrm>
                <a:off x="6791796" y="1945108"/>
                <a:ext cx="4417662" cy="4661276"/>
              </a:xfrm>
              <a:prstGeom prst="rect">
                <a:avLst/>
              </a:prstGeom>
              <a:blipFill>
                <a:blip r:embed="rId4"/>
                <a:stretch>
                  <a:fillRect l="-1517" b="-1307"/>
                </a:stretch>
              </a:blipFill>
            </p:spPr>
            <p:txBody>
              <a:bodyPr/>
              <a:lstStyle/>
              <a:p>
                <a:r>
                  <a:rPr lang="en-US">
                    <a:noFill/>
                  </a:rPr>
                  <a:t> </a:t>
                </a:r>
              </a:p>
            </p:txBody>
          </p:sp>
        </mc:Fallback>
      </mc:AlternateContent>
      <p:sp>
        <p:nvSpPr>
          <p:cNvPr id="3" name="מציין מיקום של מספר שקופית 2">
            <a:extLst>
              <a:ext uri="{FF2B5EF4-FFF2-40B4-BE49-F238E27FC236}">
                <a16:creationId xmlns:a16="http://schemas.microsoft.com/office/drawing/2014/main" id="{E3EDE81B-5634-1BA7-3E3E-E5E44CA0145F}"/>
              </a:ext>
            </a:extLst>
          </p:cNvPr>
          <p:cNvSpPr>
            <a:spLocks noGrp="1"/>
          </p:cNvSpPr>
          <p:nvPr>
            <p:ph type="sldNum" sz="quarter" idx="12"/>
          </p:nvPr>
        </p:nvSpPr>
        <p:spPr/>
        <p:txBody>
          <a:bodyPr/>
          <a:lstStyle/>
          <a:p>
            <a:pPr>
              <a:defRPr/>
            </a:pPr>
            <a:fld id="{11AA4A54-538D-4AFF-9C88-62514F625171}" type="slidenum">
              <a:rPr lang="en-US" altLang="en-IL" smtClean="0"/>
              <a:pPr>
                <a:defRPr/>
              </a:pPr>
              <a:t>8</a:t>
            </a:fld>
            <a:endParaRPr lang="en-US" altLang="en-IL"/>
          </a:p>
        </p:txBody>
      </p:sp>
    </p:spTree>
    <p:extLst>
      <p:ext uri="{BB962C8B-B14F-4D97-AF65-F5344CB8AC3E}">
        <p14:creationId xmlns:p14="http://schemas.microsoft.com/office/powerpoint/2010/main" val="20905565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7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1">
            <a:extLst>
              <a:ext uri="{FF2B5EF4-FFF2-40B4-BE49-F238E27FC236}">
                <a16:creationId xmlns:a16="http://schemas.microsoft.com/office/drawing/2014/main" id="{58712F2A-6888-E3C4-BB16-A7CABA454F99}"/>
              </a:ext>
            </a:extLst>
          </p:cNvPr>
          <p:cNvSpPr/>
          <p:nvPr/>
        </p:nvSpPr>
        <p:spPr>
          <a:xfrm>
            <a:off x="572492" y="772220"/>
            <a:ext cx="11232646" cy="578644"/>
          </a:xfrm>
          <a:prstGeom prst="rect">
            <a:avLst/>
          </a:prstGeom>
          <a:noFill/>
          <a:ln/>
        </p:spPr>
        <p:txBody>
          <a:bodyPr wrap="none" rtlCol="0" anchor="t"/>
          <a:lstStyle/>
          <a:p>
            <a:pPr algn="l" rtl="0" fontAlgn="base">
              <a:lnSpc>
                <a:spcPct val="90000"/>
              </a:lnSpc>
              <a:spcBef>
                <a:spcPct val="0"/>
              </a:spcBef>
              <a:spcAft>
                <a:spcPct val="0"/>
              </a:spcAft>
            </a:pPr>
            <a:r>
              <a:rPr lang="en-US" sz="5400" spc="-50">
                <a:latin typeface="Calibri Light" panose="020F0302020204030204" pitchFamily="34" charset="0"/>
                <a:ea typeface="Calibri Light" panose="020F0302020204030204" pitchFamily="34" charset="0"/>
                <a:cs typeface="Calibri Light" panose="020F0302020204030204" pitchFamily="34" charset="0"/>
              </a:rPr>
              <a:t>Examples Results- </a:t>
            </a:r>
            <a:r>
              <a:rPr lang="en-US" sz="5400" b="1" spc="-50">
                <a:latin typeface="Calibri Light" panose="020F0302020204030204" pitchFamily="34" charset="0"/>
                <a:ea typeface="Calibri Light" panose="020F0302020204030204" pitchFamily="34" charset="0"/>
                <a:cs typeface="Calibri Light" panose="020F0302020204030204" pitchFamily="34" charset="0"/>
              </a:rPr>
              <a:t>Gaussian</a:t>
            </a:r>
            <a:r>
              <a:rPr lang="en-US" sz="5400" spc="-50">
                <a:latin typeface="Calibri Light" panose="020F0302020204030204" pitchFamily="34" charset="0"/>
                <a:ea typeface="Calibri Light" panose="020F0302020204030204" pitchFamily="34" charset="0"/>
                <a:cs typeface="Calibri Light" panose="020F0302020204030204" pitchFamily="34" charset="0"/>
              </a:rPr>
              <a:t> noise</a:t>
            </a:r>
          </a:p>
        </p:txBody>
      </p:sp>
      <p:pic>
        <p:nvPicPr>
          <p:cNvPr id="3" name="תמונה 2" descr="תמונה שמכילה יונק, ג'ירפה, ג'ירפיים, חיות בר&#10;&#10;התיאור נוצר באופן אוטומטי">
            <a:extLst>
              <a:ext uri="{FF2B5EF4-FFF2-40B4-BE49-F238E27FC236}">
                <a16:creationId xmlns:a16="http://schemas.microsoft.com/office/drawing/2014/main" id="{A8B98719-E02A-82E5-E349-CB868F43C1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848" y="2240513"/>
            <a:ext cx="10022304" cy="3438614"/>
          </a:xfrm>
          <a:prstGeom prst="rect">
            <a:avLst/>
          </a:prstGeom>
        </p:spPr>
      </p:pic>
      <p:sp>
        <p:nvSpPr>
          <p:cNvPr id="5" name="Text 1">
            <a:extLst>
              <a:ext uri="{FF2B5EF4-FFF2-40B4-BE49-F238E27FC236}">
                <a16:creationId xmlns:a16="http://schemas.microsoft.com/office/drawing/2014/main" id="{59F1C770-1EB9-F1D8-2A35-5A644231A37F}"/>
              </a:ext>
            </a:extLst>
          </p:cNvPr>
          <p:cNvSpPr/>
          <p:nvPr/>
        </p:nvSpPr>
        <p:spPr>
          <a:xfrm>
            <a:off x="1301261" y="5462181"/>
            <a:ext cx="2813539"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Noisy Image</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6" name="Text 1">
            <a:extLst>
              <a:ext uri="{FF2B5EF4-FFF2-40B4-BE49-F238E27FC236}">
                <a16:creationId xmlns:a16="http://schemas.microsoft.com/office/drawing/2014/main" id="{571E7F16-6515-7A7B-DD5C-CDF00DB8448F}"/>
              </a:ext>
            </a:extLst>
          </p:cNvPr>
          <p:cNvSpPr/>
          <p:nvPr/>
        </p:nvSpPr>
        <p:spPr>
          <a:xfrm>
            <a:off x="4652123" y="5462181"/>
            <a:ext cx="2813539"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Denoised Image</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7" name="Text 1">
            <a:extLst>
              <a:ext uri="{FF2B5EF4-FFF2-40B4-BE49-F238E27FC236}">
                <a16:creationId xmlns:a16="http://schemas.microsoft.com/office/drawing/2014/main" id="{D4065A3B-5286-CC78-4318-45D35338D41E}"/>
              </a:ext>
            </a:extLst>
          </p:cNvPr>
          <p:cNvSpPr/>
          <p:nvPr/>
        </p:nvSpPr>
        <p:spPr>
          <a:xfrm>
            <a:off x="8077202" y="5448637"/>
            <a:ext cx="2813539" cy="625102"/>
          </a:xfrm>
          <a:prstGeom prst="rect">
            <a:avLst/>
          </a:prstGeom>
        </p:spPr>
        <p:txBody>
          <a:bodyPr vert="horz" lIns="91440" tIns="45720" rIns="91440" bIns="45720" rtlCol="0" anchor="b">
            <a:normAutofit/>
          </a:bodyPr>
          <a:lstStyle/>
          <a:p>
            <a:pPr algn="ctr" rtl="0">
              <a:lnSpc>
                <a:spcPct val="90000"/>
              </a:lnSpc>
              <a:spcBef>
                <a:spcPct val="0"/>
              </a:spcBef>
              <a:spcAft>
                <a:spcPts val="600"/>
              </a:spcAft>
            </a:pPr>
            <a:r>
              <a:rPr lang="en-US" sz="3200" b="1">
                <a:latin typeface="Calibri Light" panose="020F0302020204030204" pitchFamily="34" charset="0"/>
                <a:ea typeface="Calibri Light" panose="020F0302020204030204" pitchFamily="34" charset="0"/>
                <a:cs typeface="Calibri Light" panose="020F0302020204030204" pitchFamily="34" charset="0"/>
              </a:rPr>
              <a:t>Clean Image</a:t>
            </a:r>
            <a:endParaRPr lang="en-US" sz="3200">
              <a:latin typeface="Calibri Light" panose="020F0302020204030204" pitchFamily="34" charset="0"/>
              <a:ea typeface="Calibri Light" panose="020F0302020204030204" pitchFamily="34" charset="0"/>
              <a:cs typeface="Calibri Light" panose="020F0302020204030204" pitchFamily="34" charset="0"/>
            </a:endParaRPr>
          </a:p>
        </p:txBody>
      </p:sp>
      <p:sp>
        <p:nvSpPr>
          <p:cNvPr id="4" name="מציין מיקום של מספר שקופית 3">
            <a:extLst>
              <a:ext uri="{FF2B5EF4-FFF2-40B4-BE49-F238E27FC236}">
                <a16:creationId xmlns:a16="http://schemas.microsoft.com/office/drawing/2014/main" id="{2924C2A6-A365-B281-771B-181CEED2D7E8}"/>
              </a:ext>
            </a:extLst>
          </p:cNvPr>
          <p:cNvSpPr>
            <a:spLocks noGrp="1"/>
          </p:cNvSpPr>
          <p:nvPr>
            <p:ph type="sldNum" sz="quarter" idx="12"/>
          </p:nvPr>
        </p:nvSpPr>
        <p:spPr/>
        <p:txBody>
          <a:bodyPr/>
          <a:lstStyle/>
          <a:p>
            <a:pPr>
              <a:defRPr/>
            </a:pPr>
            <a:fld id="{11AA4A54-538D-4AFF-9C88-62514F625171}" type="slidenum">
              <a:rPr lang="en-US" altLang="en-IL" smtClean="0"/>
              <a:pPr>
                <a:defRPr/>
              </a:pPr>
              <a:t>9</a:t>
            </a:fld>
            <a:endParaRPr lang="en-US" altLang="en-IL"/>
          </a:p>
        </p:txBody>
      </p:sp>
    </p:spTree>
    <p:extLst>
      <p:ext uri="{BB962C8B-B14F-4D97-AF65-F5344CB8AC3E}">
        <p14:creationId xmlns:p14="http://schemas.microsoft.com/office/powerpoint/2010/main" val="8696968"/>
      </p:ext>
    </p:extLst>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IL" sz="18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IL" sz="18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38AF5E4-9D25-424B-B46F-6655F52A81F9}">
  <we:reference id="4b785c87-866c-4bad-85d8-5d1ae467ac9a" version="3.14.0.0" store="EXCatalog" storeType="EXCatalog"/>
  <we:alternateReferences>
    <we:reference id="WA104381909" version="3.14.0.0" store="en-US"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emplate>Office 2013 - 2022 Theme</Template>
  <TotalTime>32</TotalTime>
  <Words>1188</Words>
  <Application>Microsoft Office PowerPoint</Application>
  <PresentationFormat>מסך רחב</PresentationFormat>
  <Paragraphs>262</Paragraphs>
  <Slides>35</Slides>
  <Notes>33</Notes>
  <HiddenSlides>2</HiddenSlides>
  <MMClips>1</MMClips>
  <ScaleCrop>false</ScaleCrop>
  <HeadingPairs>
    <vt:vector size="6" baseType="variant">
      <vt:variant>
        <vt:lpstr>גופנים בשימוש</vt:lpstr>
      </vt:variant>
      <vt:variant>
        <vt:i4>10</vt:i4>
      </vt:variant>
      <vt:variant>
        <vt:lpstr>ערכת נושא</vt:lpstr>
      </vt:variant>
      <vt:variant>
        <vt:i4>1</vt:i4>
      </vt:variant>
      <vt:variant>
        <vt:lpstr>כותרות שקופיות</vt:lpstr>
      </vt:variant>
      <vt:variant>
        <vt:i4>35</vt:i4>
      </vt:variant>
    </vt:vector>
  </HeadingPairs>
  <TitlesOfParts>
    <vt:vector size="46" baseType="lpstr">
      <vt:lpstr>Arial</vt:lpstr>
      <vt:lpstr>Calibri</vt:lpstr>
      <vt:lpstr>Calibri Light</vt:lpstr>
      <vt:lpstr>Cambria Math</vt:lpstr>
      <vt:lpstr>Courier New</vt:lpstr>
      <vt:lpstr>PT Sans</vt:lpstr>
      <vt:lpstr>Söhne</vt:lpstr>
      <vt:lpstr>Symbol</vt:lpstr>
      <vt:lpstr>Times New Roman</vt:lpstr>
      <vt:lpstr>Wingdings</vt:lpstr>
      <vt:lpstr>Default Design</vt:lpstr>
      <vt:lpstr>Image Enhancement  with Super-Resolution and Controlled Noise</vt:lpstr>
      <vt:lpstr>Problem</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Use Case</vt:lpstr>
      <vt:lpstr>Package</vt:lpstr>
      <vt:lpstr>Test process</vt:lpstr>
      <vt:lpstr>Thanks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Student</dc:creator>
  <cp:lastModifiedBy>ליזה שבצ'קה</cp:lastModifiedBy>
  <cp:revision>2</cp:revision>
  <dcterms:created xsi:type="dcterms:W3CDTF">2014-10-13T06:29:55Z</dcterms:created>
  <dcterms:modified xsi:type="dcterms:W3CDTF">2024-09-21T22:42:37Z</dcterms:modified>
</cp:coreProperties>
</file>